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2"/>
  </p:sldMasterIdLst>
  <p:notesMasterIdLst>
    <p:notesMasterId r:id="rId16"/>
  </p:notesMasterIdLst>
  <p:handoutMasterIdLst>
    <p:handoutMasterId r:id="rId17"/>
  </p:handoutMasterIdLst>
  <p:sldIdLst>
    <p:sldId id="269" r:id="rId3"/>
    <p:sldId id="267" r:id="rId4"/>
    <p:sldId id="260" r:id="rId5"/>
    <p:sldId id="283" r:id="rId6"/>
    <p:sldId id="271" r:id="rId7"/>
    <p:sldId id="280" r:id="rId8"/>
    <p:sldId id="281" r:id="rId9"/>
    <p:sldId id="282" r:id="rId10"/>
    <p:sldId id="272" r:id="rId11"/>
    <p:sldId id="262" r:id="rId12"/>
    <p:sldId id="284" r:id="rId13"/>
    <p:sldId id="270" r:id="rId14"/>
    <p:sldId id="268" r:id="rId15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7476"/>
    <a:srgbClr val="FFFF7D"/>
    <a:srgbClr val="FFFF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0FF1CE12-B100-0000-0000-000000000002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0" autoAdjust="0"/>
    <p:restoredTop sz="86410"/>
  </p:normalViewPr>
  <p:slideViewPr>
    <p:cSldViewPr>
      <p:cViewPr>
        <p:scale>
          <a:sx n="100" d="100"/>
          <a:sy n="100" d="100"/>
        </p:scale>
        <p:origin x="-1944" y="-36"/>
      </p:cViewPr>
      <p:guideLst>
        <p:guide orient="horz" pos="2160"/>
        <p:guide pos="2880"/>
      </p:guideLst>
    </p:cSldViewPr>
  </p:slideViewPr>
  <p:outlineViewPr>
    <p:cViewPr>
      <p:scale>
        <a:sx n="1" d="1"/>
        <a:sy n="1" d="1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D275D8-8857-4992-ACB0-E612BAA6E77A}" type="doc">
      <dgm:prSet loTypeId="urn:microsoft.com/office/officeart/2008/layout/RadialCluster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791A0A06-E147-46BC-8500-DE367B8EEA4F}">
      <dgm:prSet custT="1"/>
      <dgm:spPr/>
      <dgm:t>
        <a:bodyPr/>
        <a:lstStyle/>
        <a:p>
          <a:pPr rtl="0"/>
          <a:r>
            <a:rPr lang="ru-RU" sz="1600" dirty="0" smtClean="0"/>
            <a:t>Механическая обработка и сборка изделий по чертежам и образцам заказчика</a:t>
          </a:r>
          <a:endParaRPr lang="ru-RU" sz="1600" dirty="0"/>
        </a:p>
      </dgm:t>
    </dgm:pt>
    <dgm:pt modelId="{CD2F4323-05CB-4B7A-9C8C-815C525EDAC6}" type="parTrans" cxnId="{8956EA56-33B4-4B1C-A50C-B448147F8A5E}">
      <dgm:prSet/>
      <dgm:spPr/>
      <dgm:t>
        <a:bodyPr/>
        <a:lstStyle/>
        <a:p>
          <a:endParaRPr lang="ru-RU" sz="1600"/>
        </a:p>
      </dgm:t>
    </dgm:pt>
    <dgm:pt modelId="{644AF438-0CC6-4174-A901-FA06C42D7F4C}" type="sibTrans" cxnId="{8956EA56-33B4-4B1C-A50C-B448147F8A5E}">
      <dgm:prSet/>
      <dgm:spPr/>
      <dgm:t>
        <a:bodyPr/>
        <a:lstStyle/>
        <a:p>
          <a:endParaRPr lang="ru-RU" sz="1600"/>
        </a:p>
      </dgm:t>
    </dgm:pt>
    <dgm:pt modelId="{3D34586B-733A-4269-9427-2EC5182E0600}">
      <dgm:prSet custT="1"/>
      <dgm:spPr/>
      <dgm:t>
        <a:bodyPr/>
        <a:lstStyle/>
        <a:p>
          <a:pPr rtl="0"/>
          <a:r>
            <a:rPr lang="ru-RU" sz="1600" dirty="0" smtClean="0"/>
            <a:t>Изготовление нестандартного оборудования, технологической оснастки и т.д.</a:t>
          </a:r>
          <a:endParaRPr lang="ru-RU" sz="1600" dirty="0"/>
        </a:p>
      </dgm:t>
    </dgm:pt>
    <dgm:pt modelId="{959E7B41-C56C-4F97-A3D2-0DFF9FB9EB9B}" type="parTrans" cxnId="{027E89D7-F7D6-42FE-8B0F-AFA913C50CF9}">
      <dgm:prSet/>
      <dgm:spPr/>
      <dgm:t>
        <a:bodyPr/>
        <a:lstStyle/>
        <a:p>
          <a:endParaRPr lang="ru-RU" sz="1600"/>
        </a:p>
      </dgm:t>
    </dgm:pt>
    <dgm:pt modelId="{70500E9D-FF5B-463F-A72C-4EF66006CE91}" type="sibTrans" cxnId="{027E89D7-F7D6-42FE-8B0F-AFA913C50CF9}">
      <dgm:prSet/>
      <dgm:spPr/>
      <dgm:t>
        <a:bodyPr/>
        <a:lstStyle/>
        <a:p>
          <a:endParaRPr lang="ru-RU" sz="1600"/>
        </a:p>
      </dgm:t>
    </dgm:pt>
    <dgm:pt modelId="{802AEFB9-A18A-4705-B557-32F49C740C67}">
      <dgm:prSet custT="1"/>
      <dgm:spPr/>
      <dgm:t>
        <a:bodyPr/>
        <a:lstStyle/>
        <a:p>
          <a:pPr rtl="0"/>
          <a:r>
            <a:rPr lang="ru-RU" sz="1600" dirty="0" smtClean="0"/>
            <a:t>Узлы промышленных стрелочных переводов типа Р65</a:t>
          </a:r>
          <a:endParaRPr lang="ru-RU" sz="1600" dirty="0"/>
        </a:p>
      </dgm:t>
    </dgm:pt>
    <dgm:pt modelId="{4B9CA389-A69B-4CA6-BFB3-D2DA9599E6CC}" type="parTrans" cxnId="{1175618E-9E26-4492-AB17-2D26ADD025DE}">
      <dgm:prSet/>
      <dgm:spPr/>
      <dgm:t>
        <a:bodyPr/>
        <a:lstStyle/>
        <a:p>
          <a:endParaRPr lang="ru-RU" sz="1600"/>
        </a:p>
      </dgm:t>
    </dgm:pt>
    <dgm:pt modelId="{DE7611AA-AD97-4DE7-B5B4-794CDFE1D192}" type="sibTrans" cxnId="{1175618E-9E26-4492-AB17-2D26ADD025DE}">
      <dgm:prSet/>
      <dgm:spPr/>
      <dgm:t>
        <a:bodyPr/>
        <a:lstStyle/>
        <a:p>
          <a:endParaRPr lang="ru-RU" sz="1600"/>
        </a:p>
      </dgm:t>
    </dgm:pt>
    <dgm:pt modelId="{9EFB92ED-5351-4BDB-84C5-8A8AAA70C36C}">
      <dgm:prSet custT="1"/>
      <dgm:spPr/>
      <dgm:t>
        <a:bodyPr/>
        <a:lstStyle/>
        <a:p>
          <a:pPr rtl="0"/>
          <a:r>
            <a:rPr lang="ru-RU" sz="1600" dirty="0" smtClean="0"/>
            <a:t>МЕХАНОСБОРОЧНЫЙ ЦЕХ</a:t>
          </a:r>
          <a:endParaRPr lang="ru-RU" sz="1600" dirty="0"/>
        </a:p>
      </dgm:t>
    </dgm:pt>
    <dgm:pt modelId="{AD407191-32A2-452C-8ACB-37E07BE648A7}" type="parTrans" cxnId="{7E847859-723C-450D-B7EB-470C3EA48DF3}">
      <dgm:prSet/>
      <dgm:spPr/>
      <dgm:t>
        <a:bodyPr/>
        <a:lstStyle/>
        <a:p>
          <a:endParaRPr lang="ru-RU"/>
        </a:p>
      </dgm:t>
    </dgm:pt>
    <dgm:pt modelId="{ECA0D69F-4544-4FA3-9578-15CD7F066987}" type="sibTrans" cxnId="{7E847859-723C-450D-B7EB-470C3EA48DF3}">
      <dgm:prSet/>
      <dgm:spPr/>
      <dgm:t>
        <a:bodyPr/>
        <a:lstStyle/>
        <a:p>
          <a:endParaRPr lang="ru-RU"/>
        </a:p>
      </dgm:t>
    </dgm:pt>
    <dgm:pt modelId="{3D8599F0-CA40-4113-A150-A6D46F04ADE0}">
      <dgm:prSet custScaleX="297592" custScaleY="149526" custRadScaleRad="193778" custRadScaleInc="-265500"/>
      <dgm:spPr/>
      <dgm:t>
        <a:bodyPr/>
        <a:lstStyle/>
        <a:p>
          <a:endParaRPr lang="ru-RU"/>
        </a:p>
      </dgm:t>
    </dgm:pt>
    <dgm:pt modelId="{574F7BC9-B67F-4A75-9B7B-FD3BF0341A47}" type="parTrans" cxnId="{A0FE4726-1ABC-4BD8-B386-4AEC3A9F09CE}">
      <dgm:prSet/>
      <dgm:spPr/>
      <dgm:t>
        <a:bodyPr/>
        <a:lstStyle/>
        <a:p>
          <a:endParaRPr lang="ru-RU"/>
        </a:p>
      </dgm:t>
    </dgm:pt>
    <dgm:pt modelId="{99E81D73-FE7D-4B88-B233-244143657146}" type="sibTrans" cxnId="{A0FE4726-1ABC-4BD8-B386-4AEC3A9F09CE}">
      <dgm:prSet/>
      <dgm:spPr/>
      <dgm:t>
        <a:bodyPr/>
        <a:lstStyle/>
        <a:p>
          <a:endParaRPr lang="ru-RU"/>
        </a:p>
      </dgm:t>
    </dgm:pt>
    <dgm:pt modelId="{83F53788-394B-43DC-A069-48C5B778AD64}">
      <dgm:prSet/>
      <dgm:spPr/>
      <dgm:t>
        <a:bodyPr/>
        <a:lstStyle/>
        <a:p>
          <a:pPr rtl="0"/>
          <a:r>
            <a:rPr lang="ru-RU" dirty="0" smtClean="0"/>
            <a:t>Стрелочные переводы </a:t>
          </a:r>
          <a:br>
            <a:rPr lang="ru-RU" dirty="0" smtClean="0"/>
          </a:br>
          <a:r>
            <a:rPr lang="ru-RU" dirty="0" smtClean="0"/>
            <a:t>типа Р33 и Р24</a:t>
          </a:r>
          <a:endParaRPr lang="ru-RU" dirty="0"/>
        </a:p>
      </dgm:t>
    </dgm:pt>
    <dgm:pt modelId="{EFFF1B98-739B-4561-ACA3-4B627E12DF86}" type="parTrans" cxnId="{18715291-67C9-4782-823C-EE988BF78353}">
      <dgm:prSet/>
      <dgm:spPr/>
      <dgm:t>
        <a:bodyPr/>
        <a:lstStyle/>
        <a:p>
          <a:endParaRPr lang="ru-RU"/>
        </a:p>
      </dgm:t>
    </dgm:pt>
    <dgm:pt modelId="{E654B034-03D9-4F33-AE82-F299C8A02FDB}" type="sibTrans" cxnId="{18715291-67C9-4782-823C-EE988BF78353}">
      <dgm:prSet/>
      <dgm:spPr/>
      <dgm:t>
        <a:bodyPr/>
        <a:lstStyle/>
        <a:p>
          <a:endParaRPr lang="ru-RU"/>
        </a:p>
      </dgm:t>
    </dgm:pt>
    <dgm:pt modelId="{2D8980D6-467E-41C4-A30E-5BC2248F5EA1}">
      <dgm:prSet/>
      <dgm:spPr/>
      <dgm:t>
        <a:bodyPr/>
        <a:lstStyle/>
        <a:p>
          <a:pPr rtl="0"/>
          <a:r>
            <a:rPr lang="ru-RU" dirty="0" smtClean="0"/>
            <a:t>Трамвайные стрелочные переводы и узлы трамвайных стрелочных переводов</a:t>
          </a:r>
          <a:endParaRPr lang="ru-RU" dirty="0"/>
        </a:p>
      </dgm:t>
    </dgm:pt>
    <dgm:pt modelId="{D05E4E80-19F9-4D76-8A26-D6CAA5670FCB}" type="parTrans" cxnId="{07787441-B51F-422E-B86E-A8FFA2333B0B}">
      <dgm:prSet/>
      <dgm:spPr/>
      <dgm:t>
        <a:bodyPr/>
        <a:lstStyle/>
        <a:p>
          <a:endParaRPr lang="ru-RU"/>
        </a:p>
      </dgm:t>
    </dgm:pt>
    <dgm:pt modelId="{97D846B0-7D5C-4DEB-BAC6-07AC8BB2DFF2}" type="sibTrans" cxnId="{07787441-B51F-422E-B86E-A8FFA2333B0B}">
      <dgm:prSet/>
      <dgm:spPr/>
      <dgm:t>
        <a:bodyPr/>
        <a:lstStyle/>
        <a:p>
          <a:endParaRPr lang="ru-RU"/>
        </a:p>
      </dgm:t>
    </dgm:pt>
    <dgm:pt modelId="{00E13963-ABFA-4A2A-BCED-E0D31B0B66CD}" type="pres">
      <dgm:prSet presAssocID="{DCD275D8-8857-4992-ACB0-E612BAA6E77A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A8D581A5-43CB-4E0C-8A25-B182157C9360}" type="pres">
      <dgm:prSet presAssocID="{9EFB92ED-5351-4BDB-84C5-8A8AAA70C36C}" presName="singleCycle" presStyleCnt="0"/>
      <dgm:spPr/>
    </dgm:pt>
    <dgm:pt modelId="{7E207615-B87A-4F6C-8237-E3405BBB1FC8}" type="pres">
      <dgm:prSet presAssocID="{9EFB92ED-5351-4BDB-84C5-8A8AAA70C36C}" presName="singleCenter" presStyleLbl="node1" presStyleIdx="0" presStyleCnt="6" custScaleX="227103" custLinFactNeighborX="5769" custLinFactNeighborY="-44526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9C601825-F6DA-466A-8409-5BC26E7C5941}" type="pres">
      <dgm:prSet presAssocID="{CD2F4323-05CB-4B7A-9C8C-815C525EDAC6}" presName="Name56" presStyleLbl="parChTrans1D2" presStyleIdx="0" presStyleCnt="5"/>
      <dgm:spPr/>
      <dgm:t>
        <a:bodyPr/>
        <a:lstStyle/>
        <a:p>
          <a:endParaRPr lang="ru-RU"/>
        </a:p>
      </dgm:t>
    </dgm:pt>
    <dgm:pt modelId="{E06168DA-F2C2-4ADC-8252-96175E3E790C}" type="pres">
      <dgm:prSet presAssocID="{791A0A06-E147-46BC-8500-DE367B8EEA4F}" presName="text0" presStyleLbl="node1" presStyleIdx="1" presStyleCnt="6" custScaleX="336227" custScaleY="149544" custRadScaleRad="179844" custRadScaleInc="-1848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263554-513C-41C4-A26E-8245AD8A74B3}" type="pres">
      <dgm:prSet presAssocID="{959E7B41-C56C-4F97-A3D2-0DFF9FB9EB9B}" presName="Name56" presStyleLbl="parChTrans1D2" presStyleIdx="1" presStyleCnt="5"/>
      <dgm:spPr/>
      <dgm:t>
        <a:bodyPr/>
        <a:lstStyle/>
        <a:p>
          <a:endParaRPr lang="ru-RU"/>
        </a:p>
      </dgm:t>
    </dgm:pt>
    <dgm:pt modelId="{4FA40B7A-8CAA-4BAC-8473-DE403726D278}" type="pres">
      <dgm:prSet presAssocID="{3D34586B-733A-4269-9427-2EC5182E0600}" presName="text0" presStyleLbl="node1" presStyleIdx="2" presStyleCnt="6" custScaleX="419718" custScaleY="149526" custRadScaleRad="79368" custRadScaleInc="4896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1C1F30-9347-4BB1-9E1C-263FA84A87D0}" type="pres">
      <dgm:prSet presAssocID="{4B9CA389-A69B-4CA6-BFB3-D2DA9599E6CC}" presName="Name56" presStyleLbl="parChTrans1D2" presStyleIdx="2" presStyleCnt="5"/>
      <dgm:spPr/>
      <dgm:t>
        <a:bodyPr/>
        <a:lstStyle/>
        <a:p>
          <a:endParaRPr lang="ru-RU"/>
        </a:p>
      </dgm:t>
    </dgm:pt>
    <dgm:pt modelId="{51659188-A6F9-410D-8E4E-53EEB1EB6181}" type="pres">
      <dgm:prSet presAssocID="{802AEFB9-A18A-4705-B557-32F49C740C67}" presName="text0" presStyleLbl="node1" presStyleIdx="3" presStyleCnt="6" custScaleX="297592" custScaleY="149526" custRadScaleRad="239902" custRadScaleInc="-2483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876E03-C125-4C30-BE03-0A2D8B897886}" type="pres">
      <dgm:prSet presAssocID="{D05E4E80-19F9-4D76-8A26-D6CAA5670FCB}" presName="Name56" presStyleLbl="parChTrans1D2" presStyleIdx="3" presStyleCnt="5"/>
      <dgm:spPr/>
      <dgm:t>
        <a:bodyPr/>
        <a:lstStyle/>
        <a:p>
          <a:endParaRPr lang="ru-RU"/>
        </a:p>
      </dgm:t>
    </dgm:pt>
    <dgm:pt modelId="{C5099034-404D-4E51-ABD4-05438347C74D}" type="pres">
      <dgm:prSet presAssocID="{2D8980D6-467E-41C4-A30E-5BC2248F5EA1}" presName="text0" presStyleLbl="node1" presStyleIdx="4" presStyleCnt="6" custScaleX="297592" custScaleY="149526" custRadScaleRad="205427" custRadScaleInc="-3059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6910E5-370C-4ED4-AD26-B2DEA46A2397}" type="pres">
      <dgm:prSet presAssocID="{EFFF1B98-739B-4561-ACA3-4B627E12DF86}" presName="Name56" presStyleLbl="parChTrans1D2" presStyleIdx="4" presStyleCnt="5"/>
      <dgm:spPr/>
      <dgm:t>
        <a:bodyPr/>
        <a:lstStyle/>
        <a:p>
          <a:endParaRPr lang="ru-RU"/>
        </a:p>
      </dgm:t>
    </dgm:pt>
    <dgm:pt modelId="{56CB99F4-E16F-4D2B-B1D5-501A2845359C}" type="pres">
      <dgm:prSet presAssocID="{83F53788-394B-43DC-A069-48C5B778AD64}" presName="text0" presStyleLbl="node1" presStyleIdx="5" presStyleCnt="6" custScaleX="297592" custScaleY="149526" custRadScaleRad="198516" custRadScaleInc="4348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D01BDA3-4EAF-4735-9E32-A5D93C478DB1}" type="presOf" srcId="{2D8980D6-467E-41C4-A30E-5BC2248F5EA1}" destId="{C5099034-404D-4E51-ABD4-05438347C74D}" srcOrd="0" destOrd="0" presId="urn:microsoft.com/office/officeart/2008/layout/RadialCluster"/>
    <dgm:cxn modelId="{6D1B5F3D-B5DD-4C83-B803-B5D4B5EE0063}" type="presOf" srcId="{CD2F4323-05CB-4B7A-9C8C-815C525EDAC6}" destId="{9C601825-F6DA-466A-8409-5BC26E7C5941}" srcOrd="0" destOrd="0" presId="urn:microsoft.com/office/officeart/2008/layout/RadialCluster"/>
    <dgm:cxn modelId="{A0FE4726-1ABC-4BD8-B386-4AEC3A9F09CE}" srcId="{DCD275D8-8857-4992-ACB0-E612BAA6E77A}" destId="{3D8599F0-CA40-4113-A150-A6D46F04ADE0}" srcOrd="1" destOrd="0" parTransId="{574F7BC9-B67F-4A75-9B7B-FD3BF0341A47}" sibTransId="{99E81D73-FE7D-4B88-B233-244143657146}"/>
    <dgm:cxn modelId="{1175618E-9E26-4492-AB17-2D26ADD025DE}" srcId="{9EFB92ED-5351-4BDB-84C5-8A8AAA70C36C}" destId="{802AEFB9-A18A-4705-B557-32F49C740C67}" srcOrd="2" destOrd="0" parTransId="{4B9CA389-A69B-4CA6-BFB3-D2DA9599E6CC}" sibTransId="{DE7611AA-AD97-4DE7-B5B4-794CDFE1D192}"/>
    <dgm:cxn modelId="{89F5F1A6-FD52-4C32-BBB2-D815FAE10A50}" type="presOf" srcId="{D05E4E80-19F9-4D76-8A26-D6CAA5670FCB}" destId="{D5876E03-C125-4C30-BE03-0A2D8B897886}" srcOrd="0" destOrd="0" presId="urn:microsoft.com/office/officeart/2008/layout/RadialCluster"/>
    <dgm:cxn modelId="{893C5F06-077A-4678-953B-C7433BC51E44}" type="presOf" srcId="{EFFF1B98-739B-4561-ACA3-4B627E12DF86}" destId="{0F6910E5-370C-4ED4-AD26-B2DEA46A2397}" srcOrd="0" destOrd="0" presId="urn:microsoft.com/office/officeart/2008/layout/RadialCluster"/>
    <dgm:cxn modelId="{04B67C0C-BE1C-47D1-B0CE-AADC99691747}" type="presOf" srcId="{791A0A06-E147-46BC-8500-DE367B8EEA4F}" destId="{E06168DA-F2C2-4ADC-8252-96175E3E790C}" srcOrd="0" destOrd="0" presId="urn:microsoft.com/office/officeart/2008/layout/RadialCluster"/>
    <dgm:cxn modelId="{34C0B06E-1009-45C0-93D0-103144B7A9EF}" type="presOf" srcId="{4B9CA389-A69B-4CA6-BFB3-D2DA9599E6CC}" destId="{621C1F30-9347-4BB1-9E1C-263FA84A87D0}" srcOrd="0" destOrd="0" presId="urn:microsoft.com/office/officeart/2008/layout/RadialCluster"/>
    <dgm:cxn modelId="{18715291-67C9-4782-823C-EE988BF78353}" srcId="{9EFB92ED-5351-4BDB-84C5-8A8AAA70C36C}" destId="{83F53788-394B-43DC-A069-48C5B778AD64}" srcOrd="4" destOrd="0" parTransId="{EFFF1B98-739B-4561-ACA3-4B627E12DF86}" sibTransId="{E654B034-03D9-4F33-AE82-F299C8A02FDB}"/>
    <dgm:cxn modelId="{C9FB05B4-F5EA-4886-B6B8-E9A276931FDA}" type="presOf" srcId="{83F53788-394B-43DC-A069-48C5B778AD64}" destId="{56CB99F4-E16F-4D2B-B1D5-501A2845359C}" srcOrd="0" destOrd="0" presId="urn:microsoft.com/office/officeart/2008/layout/RadialCluster"/>
    <dgm:cxn modelId="{88F3995F-C237-4E8B-88CF-5062DA9D123E}" type="presOf" srcId="{959E7B41-C56C-4F97-A3D2-0DFF9FB9EB9B}" destId="{C2263554-513C-41C4-A26E-8245AD8A74B3}" srcOrd="0" destOrd="0" presId="urn:microsoft.com/office/officeart/2008/layout/RadialCluster"/>
    <dgm:cxn modelId="{65DD1FAE-C656-4C87-9061-29516F72F611}" type="presOf" srcId="{DCD275D8-8857-4992-ACB0-E612BAA6E77A}" destId="{00E13963-ABFA-4A2A-BCED-E0D31B0B66CD}" srcOrd="0" destOrd="0" presId="urn:microsoft.com/office/officeart/2008/layout/RadialCluster"/>
    <dgm:cxn modelId="{07787441-B51F-422E-B86E-A8FFA2333B0B}" srcId="{9EFB92ED-5351-4BDB-84C5-8A8AAA70C36C}" destId="{2D8980D6-467E-41C4-A30E-5BC2248F5EA1}" srcOrd="3" destOrd="0" parTransId="{D05E4E80-19F9-4D76-8A26-D6CAA5670FCB}" sibTransId="{97D846B0-7D5C-4DEB-BAC6-07AC8BB2DFF2}"/>
    <dgm:cxn modelId="{F8EB9CA9-81B1-44E1-BB3C-94ADA2B85AF9}" type="presOf" srcId="{802AEFB9-A18A-4705-B557-32F49C740C67}" destId="{51659188-A6F9-410D-8E4E-53EEB1EB6181}" srcOrd="0" destOrd="0" presId="urn:microsoft.com/office/officeart/2008/layout/RadialCluster"/>
    <dgm:cxn modelId="{DE50936B-113D-43FB-A9CF-8E7FE3B4506F}" type="presOf" srcId="{3D34586B-733A-4269-9427-2EC5182E0600}" destId="{4FA40B7A-8CAA-4BAC-8473-DE403726D278}" srcOrd="0" destOrd="0" presId="urn:microsoft.com/office/officeart/2008/layout/RadialCluster"/>
    <dgm:cxn modelId="{027E89D7-F7D6-42FE-8B0F-AFA913C50CF9}" srcId="{9EFB92ED-5351-4BDB-84C5-8A8AAA70C36C}" destId="{3D34586B-733A-4269-9427-2EC5182E0600}" srcOrd="1" destOrd="0" parTransId="{959E7B41-C56C-4F97-A3D2-0DFF9FB9EB9B}" sibTransId="{70500E9D-FF5B-463F-A72C-4EF66006CE91}"/>
    <dgm:cxn modelId="{8956EA56-33B4-4B1C-A50C-B448147F8A5E}" srcId="{9EFB92ED-5351-4BDB-84C5-8A8AAA70C36C}" destId="{791A0A06-E147-46BC-8500-DE367B8EEA4F}" srcOrd="0" destOrd="0" parTransId="{CD2F4323-05CB-4B7A-9C8C-815C525EDAC6}" sibTransId="{644AF438-0CC6-4174-A901-FA06C42D7F4C}"/>
    <dgm:cxn modelId="{E3DA7429-4119-45E9-8F70-972D36B438A3}" type="presOf" srcId="{9EFB92ED-5351-4BDB-84C5-8A8AAA70C36C}" destId="{7E207615-B87A-4F6C-8237-E3405BBB1FC8}" srcOrd="0" destOrd="0" presId="urn:microsoft.com/office/officeart/2008/layout/RadialCluster"/>
    <dgm:cxn modelId="{7E847859-723C-450D-B7EB-470C3EA48DF3}" srcId="{DCD275D8-8857-4992-ACB0-E612BAA6E77A}" destId="{9EFB92ED-5351-4BDB-84C5-8A8AAA70C36C}" srcOrd="0" destOrd="0" parTransId="{AD407191-32A2-452C-8ACB-37E07BE648A7}" sibTransId="{ECA0D69F-4544-4FA3-9578-15CD7F066987}"/>
    <dgm:cxn modelId="{E2798DEB-008B-49C4-8367-1DFF5C0E6722}" type="presParOf" srcId="{00E13963-ABFA-4A2A-BCED-E0D31B0B66CD}" destId="{A8D581A5-43CB-4E0C-8A25-B182157C9360}" srcOrd="0" destOrd="0" presId="urn:microsoft.com/office/officeart/2008/layout/RadialCluster"/>
    <dgm:cxn modelId="{4CBC6348-343F-4DED-9A49-538EE84EB855}" type="presParOf" srcId="{A8D581A5-43CB-4E0C-8A25-B182157C9360}" destId="{7E207615-B87A-4F6C-8237-E3405BBB1FC8}" srcOrd="0" destOrd="0" presId="urn:microsoft.com/office/officeart/2008/layout/RadialCluster"/>
    <dgm:cxn modelId="{B6B9D1C8-3C5A-4F03-95FB-1E8C461DD6D2}" type="presParOf" srcId="{A8D581A5-43CB-4E0C-8A25-B182157C9360}" destId="{9C601825-F6DA-466A-8409-5BC26E7C5941}" srcOrd="1" destOrd="0" presId="urn:microsoft.com/office/officeart/2008/layout/RadialCluster"/>
    <dgm:cxn modelId="{D038FBBF-D8F6-4A4A-ADB4-93F7E0627FCE}" type="presParOf" srcId="{A8D581A5-43CB-4E0C-8A25-B182157C9360}" destId="{E06168DA-F2C2-4ADC-8252-96175E3E790C}" srcOrd="2" destOrd="0" presId="urn:microsoft.com/office/officeart/2008/layout/RadialCluster"/>
    <dgm:cxn modelId="{C745143A-73DB-4658-A815-BC9421703D7A}" type="presParOf" srcId="{A8D581A5-43CB-4E0C-8A25-B182157C9360}" destId="{C2263554-513C-41C4-A26E-8245AD8A74B3}" srcOrd="3" destOrd="0" presId="urn:microsoft.com/office/officeart/2008/layout/RadialCluster"/>
    <dgm:cxn modelId="{1A9B512B-12C4-4DBA-9F19-E0F7798F9850}" type="presParOf" srcId="{A8D581A5-43CB-4E0C-8A25-B182157C9360}" destId="{4FA40B7A-8CAA-4BAC-8473-DE403726D278}" srcOrd="4" destOrd="0" presId="urn:microsoft.com/office/officeart/2008/layout/RadialCluster"/>
    <dgm:cxn modelId="{C1A09E38-BFB3-4669-A0B6-47EED883472E}" type="presParOf" srcId="{A8D581A5-43CB-4E0C-8A25-B182157C9360}" destId="{621C1F30-9347-4BB1-9E1C-263FA84A87D0}" srcOrd="5" destOrd="0" presId="urn:microsoft.com/office/officeart/2008/layout/RadialCluster"/>
    <dgm:cxn modelId="{24F9375C-19A1-4A63-A943-6D7364153A09}" type="presParOf" srcId="{A8D581A5-43CB-4E0C-8A25-B182157C9360}" destId="{51659188-A6F9-410D-8E4E-53EEB1EB6181}" srcOrd="6" destOrd="0" presId="urn:microsoft.com/office/officeart/2008/layout/RadialCluster"/>
    <dgm:cxn modelId="{088C0A0C-8B88-4565-8422-B73EA81D152D}" type="presParOf" srcId="{A8D581A5-43CB-4E0C-8A25-B182157C9360}" destId="{D5876E03-C125-4C30-BE03-0A2D8B897886}" srcOrd="7" destOrd="0" presId="urn:microsoft.com/office/officeart/2008/layout/RadialCluster"/>
    <dgm:cxn modelId="{313F7F14-5AB0-42C7-8945-5BDCC989FDA5}" type="presParOf" srcId="{A8D581A5-43CB-4E0C-8A25-B182157C9360}" destId="{C5099034-404D-4E51-ABD4-05438347C74D}" srcOrd="8" destOrd="0" presId="urn:microsoft.com/office/officeart/2008/layout/RadialCluster"/>
    <dgm:cxn modelId="{E99465F5-2AD4-4DC4-AE4C-AD6AD5BF3913}" type="presParOf" srcId="{A8D581A5-43CB-4E0C-8A25-B182157C9360}" destId="{0F6910E5-370C-4ED4-AD26-B2DEA46A2397}" srcOrd="9" destOrd="0" presId="urn:microsoft.com/office/officeart/2008/layout/RadialCluster"/>
    <dgm:cxn modelId="{7B36EB39-AA5C-4979-A21B-6CB68C05E31D}" type="presParOf" srcId="{A8D581A5-43CB-4E0C-8A25-B182157C9360}" destId="{56CB99F4-E16F-4D2B-B1D5-501A2845359C}" srcOrd="10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BFCFC34-C273-4533-8097-56F7FE83B170}" type="doc">
      <dgm:prSet loTypeId="urn:microsoft.com/office/officeart/2005/8/layout/vList5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DF1201F9-997A-4487-BC13-ACE94EF87735}">
      <dgm:prSet phldrT="[Текст]"/>
      <dgm:spPr/>
      <dgm:t>
        <a:bodyPr/>
        <a:lstStyle/>
        <a:p>
          <a:r>
            <a:rPr lang="ru-RU" dirty="0" smtClean="0"/>
            <a:t>Заготовительные</a:t>
          </a:r>
          <a:endParaRPr lang="ru-RU" dirty="0"/>
        </a:p>
      </dgm:t>
    </dgm:pt>
    <dgm:pt modelId="{0F385398-83D1-45DB-B750-809519B01681}" type="parTrans" cxnId="{03EDC680-E729-4A1F-B8EF-542C4D846FDD}">
      <dgm:prSet/>
      <dgm:spPr/>
      <dgm:t>
        <a:bodyPr/>
        <a:lstStyle/>
        <a:p>
          <a:endParaRPr lang="ru-RU"/>
        </a:p>
      </dgm:t>
    </dgm:pt>
    <dgm:pt modelId="{479652B8-E682-4760-BCA5-DCD411392FC8}" type="sibTrans" cxnId="{03EDC680-E729-4A1F-B8EF-542C4D846FDD}">
      <dgm:prSet/>
      <dgm:spPr/>
      <dgm:t>
        <a:bodyPr/>
        <a:lstStyle/>
        <a:p>
          <a:endParaRPr lang="ru-RU"/>
        </a:p>
      </dgm:t>
    </dgm:pt>
    <dgm:pt modelId="{ED34D0C6-05D2-4664-BC82-47E80326710A}">
      <dgm:prSet phldrT="[Текст]"/>
      <dgm:spPr/>
      <dgm:t>
        <a:bodyPr/>
        <a:lstStyle/>
        <a:p>
          <a:r>
            <a:rPr lang="ru-RU" dirty="0" smtClean="0"/>
            <a:t>Токарные и токарно-карусельные</a:t>
          </a:r>
          <a:endParaRPr lang="ru-RU" dirty="0"/>
        </a:p>
      </dgm:t>
    </dgm:pt>
    <dgm:pt modelId="{994269CC-CB17-42A4-AFE9-82A29CB4DD55}" type="parTrans" cxnId="{36D4BB11-65D2-4B45-8151-290A423D95C7}">
      <dgm:prSet/>
      <dgm:spPr/>
      <dgm:t>
        <a:bodyPr/>
        <a:lstStyle/>
        <a:p>
          <a:endParaRPr lang="ru-RU"/>
        </a:p>
      </dgm:t>
    </dgm:pt>
    <dgm:pt modelId="{41B7CB67-C580-4888-8D36-4B7C9FA30B17}" type="sibTrans" cxnId="{36D4BB11-65D2-4B45-8151-290A423D95C7}">
      <dgm:prSet/>
      <dgm:spPr/>
      <dgm:t>
        <a:bodyPr/>
        <a:lstStyle/>
        <a:p>
          <a:endParaRPr lang="ru-RU"/>
        </a:p>
      </dgm:t>
    </dgm:pt>
    <dgm:pt modelId="{99D507D3-CD5A-441F-ABD7-FCCD36DF9CEE}">
      <dgm:prSet phldrT="[Текст]"/>
      <dgm:spPr/>
      <dgm:t>
        <a:bodyPr/>
        <a:lstStyle/>
        <a:p>
          <a:r>
            <a:rPr lang="ru-RU" dirty="0" err="1" smtClean="0"/>
            <a:t>Зубофрезерные</a:t>
          </a:r>
          <a:endParaRPr lang="ru-RU" dirty="0"/>
        </a:p>
      </dgm:t>
    </dgm:pt>
    <dgm:pt modelId="{B2C3A825-3749-48D2-9BEC-404D147F1E75}" type="parTrans" cxnId="{F482D3A2-44CD-4C0F-B123-4ABA85014642}">
      <dgm:prSet/>
      <dgm:spPr/>
      <dgm:t>
        <a:bodyPr/>
        <a:lstStyle/>
        <a:p>
          <a:endParaRPr lang="ru-RU"/>
        </a:p>
      </dgm:t>
    </dgm:pt>
    <dgm:pt modelId="{895F0544-E380-4D4D-8305-472F4008C915}" type="sibTrans" cxnId="{F482D3A2-44CD-4C0F-B123-4ABA85014642}">
      <dgm:prSet/>
      <dgm:spPr/>
      <dgm:t>
        <a:bodyPr/>
        <a:lstStyle/>
        <a:p>
          <a:endParaRPr lang="ru-RU"/>
        </a:p>
      </dgm:t>
    </dgm:pt>
    <dgm:pt modelId="{2CC2F200-3507-4E35-A049-1F9499528F00}">
      <dgm:prSet phldrT="[Текст]"/>
      <dgm:spPr/>
      <dgm:t>
        <a:bodyPr/>
        <a:lstStyle/>
        <a:p>
          <a:r>
            <a:rPr lang="ru-RU" dirty="0" smtClean="0"/>
            <a:t>Фрезерно-расточные</a:t>
          </a:r>
        </a:p>
      </dgm:t>
    </dgm:pt>
    <dgm:pt modelId="{8B58E374-9FC2-474A-BCC6-D1100EEE4507}" type="parTrans" cxnId="{30869644-A72F-459C-9783-CDECA67D1428}">
      <dgm:prSet/>
      <dgm:spPr/>
      <dgm:t>
        <a:bodyPr/>
        <a:lstStyle/>
        <a:p>
          <a:endParaRPr lang="ru-RU"/>
        </a:p>
      </dgm:t>
    </dgm:pt>
    <dgm:pt modelId="{079B2E87-F8CB-4530-8025-1D4A0818D33D}" type="sibTrans" cxnId="{30869644-A72F-459C-9783-CDECA67D1428}">
      <dgm:prSet/>
      <dgm:spPr/>
      <dgm:t>
        <a:bodyPr/>
        <a:lstStyle/>
        <a:p>
          <a:endParaRPr lang="ru-RU"/>
        </a:p>
      </dgm:t>
    </dgm:pt>
    <dgm:pt modelId="{0A66F11B-5B61-46B9-A4E5-5A534348F428}">
      <dgm:prSet phldrT="[Текст]"/>
      <dgm:spPr/>
      <dgm:t>
        <a:bodyPr/>
        <a:lstStyle/>
        <a:p>
          <a:r>
            <a:rPr lang="ru-RU" dirty="0" err="1" smtClean="0"/>
            <a:t>Круглошлифовальные</a:t>
          </a:r>
          <a:endParaRPr lang="ru-RU" dirty="0" smtClean="0"/>
        </a:p>
      </dgm:t>
    </dgm:pt>
    <dgm:pt modelId="{3BE9659B-B0B0-4804-943C-96EFD030C6D9}" type="parTrans" cxnId="{ECCB9E2F-A909-49D3-9926-DF91A7E17812}">
      <dgm:prSet/>
      <dgm:spPr/>
      <dgm:t>
        <a:bodyPr/>
        <a:lstStyle/>
        <a:p>
          <a:endParaRPr lang="ru-RU"/>
        </a:p>
      </dgm:t>
    </dgm:pt>
    <dgm:pt modelId="{8BD66E1B-3E7F-4B6C-9664-E2F4D7D64D2E}" type="sibTrans" cxnId="{ECCB9E2F-A909-49D3-9926-DF91A7E17812}">
      <dgm:prSet/>
      <dgm:spPr/>
      <dgm:t>
        <a:bodyPr/>
        <a:lstStyle/>
        <a:p>
          <a:endParaRPr lang="ru-RU"/>
        </a:p>
      </dgm:t>
    </dgm:pt>
    <dgm:pt modelId="{C1B7AA4E-AB57-477F-AFA0-848A5695D375}">
      <dgm:prSet phldrT="[Текст]"/>
      <dgm:spPr/>
      <dgm:t>
        <a:bodyPr/>
        <a:lstStyle/>
        <a:p>
          <a:r>
            <a:rPr lang="ru-RU" dirty="0" smtClean="0"/>
            <a:t>Термообработка</a:t>
          </a:r>
        </a:p>
      </dgm:t>
    </dgm:pt>
    <dgm:pt modelId="{87F1BEE8-DCF4-412C-9210-FCF4C4A33997}" type="parTrans" cxnId="{141C0053-78EF-41BD-8BCE-D3F5BF66A544}">
      <dgm:prSet/>
      <dgm:spPr/>
      <dgm:t>
        <a:bodyPr/>
        <a:lstStyle/>
        <a:p>
          <a:endParaRPr lang="ru-RU"/>
        </a:p>
      </dgm:t>
    </dgm:pt>
    <dgm:pt modelId="{8F06A8B8-3135-4B76-BDE4-07A9ACB853FF}" type="sibTrans" cxnId="{141C0053-78EF-41BD-8BCE-D3F5BF66A544}">
      <dgm:prSet/>
      <dgm:spPr/>
      <dgm:t>
        <a:bodyPr/>
        <a:lstStyle/>
        <a:p>
          <a:endParaRPr lang="ru-RU"/>
        </a:p>
      </dgm:t>
    </dgm:pt>
    <dgm:pt modelId="{FA0064DB-E6E9-416C-BE8A-F764073CE252}">
      <dgm:prSet phldrT="[Текст]"/>
      <dgm:spPr/>
      <dgm:t>
        <a:bodyPr/>
        <a:lstStyle/>
        <a:p>
          <a:r>
            <a:rPr lang="ru-RU" dirty="0" smtClean="0"/>
            <a:t>Сварка в среде углекислого газа</a:t>
          </a:r>
        </a:p>
      </dgm:t>
    </dgm:pt>
    <dgm:pt modelId="{7B7672CE-46C3-4F25-BA4D-C0E387525B8B}" type="parTrans" cxnId="{485DE257-9FC9-4250-A8A5-52D2FAFEFC70}">
      <dgm:prSet/>
      <dgm:spPr/>
      <dgm:t>
        <a:bodyPr/>
        <a:lstStyle/>
        <a:p>
          <a:endParaRPr lang="ru-RU"/>
        </a:p>
      </dgm:t>
    </dgm:pt>
    <dgm:pt modelId="{406B5A96-EA67-4F49-8AFF-070B0EA658FF}" type="sibTrans" cxnId="{485DE257-9FC9-4250-A8A5-52D2FAFEFC70}">
      <dgm:prSet/>
      <dgm:spPr/>
      <dgm:t>
        <a:bodyPr/>
        <a:lstStyle/>
        <a:p>
          <a:endParaRPr lang="ru-RU"/>
        </a:p>
      </dgm:t>
    </dgm:pt>
    <dgm:pt modelId="{889A5ACB-74A7-4E2A-BDD5-FA9C139C1105}">
      <dgm:prSet phldrT="[Текст]"/>
      <dgm:spPr/>
      <dgm:t>
        <a:bodyPr/>
        <a:lstStyle/>
        <a:p>
          <a:r>
            <a:rPr lang="ru-RU" dirty="0" smtClean="0"/>
            <a:t>Слесарно-сборочные</a:t>
          </a:r>
        </a:p>
      </dgm:t>
    </dgm:pt>
    <dgm:pt modelId="{3CFB0F45-8D2B-4608-81A3-421D9915021E}" type="parTrans" cxnId="{46FC86EA-99DD-42AD-9EEE-28836FBB4E68}">
      <dgm:prSet/>
      <dgm:spPr/>
      <dgm:t>
        <a:bodyPr/>
        <a:lstStyle/>
        <a:p>
          <a:endParaRPr lang="ru-RU"/>
        </a:p>
      </dgm:t>
    </dgm:pt>
    <dgm:pt modelId="{39901FD0-9922-477B-B640-1513CFF18AA0}" type="sibTrans" cxnId="{46FC86EA-99DD-42AD-9EEE-28836FBB4E68}">
      <dgm:prSet/>
      <dgm:spPr/>
      <dgm:t>
        <a:bodyPr/>
        <a:lstStyle/>
        <a:p>
          <a:endParaRPr lang="ru-RU"/>
        </a:p>
      </dgm:t>
    </dgm:pt>
    <dgm:pt modelId="{F256E265-B4FB-4376-B7DD-A47C63618FA5}">
      <dgm:prSet phldrT="[Текст]" custT="1"/>
      <dgm:spPr/>
      <dgm:t>
        <a:bodyPr lIns="72000"/>
        <a:lstStyle/>
        <a:p>
          <a:pPr algn="l"/>
          <a:r>
            <a:rPr lang="ru-RU" sz="1100" dirty="0" smtClean="0"/>
            <a:t>резка заготовок из листового проката, из сортового проката</a:t>
          </a:r>
          <a:endParaRPr lang="ru-RU" sz="1100" dirty="0"/>
        </a:p>
      </dgm:t>
    </dgm:pt>
    <dgm:pt modelId="{352AF6BF-A764-49B3-B9C6-31BB1F397E06}" type="parTrans" cxnId="{5842E2C4-B663-4B8E-95E4-C2C35184D317}">
      <dgm:prSet/>
      <dgm:spPr/>
      <dgm:t>
        <a:bodyPr/>
        <a:lstStyle/>
        <a:p>
          <a:endParaRPr lang="ru-RU"/>
        </a:p>
      </dgm:t>
    </dgm:pt>
    <dgm:pt modelId="{A08B54E6-5687-4B88-956B-58AEA1C2990C}" type="sibTrans" cxnId="{5842E2C4-B663-4B8E-95E4-C2C35184D317}">
      <dgm:prSet/>
      <dgm:spPr/>
      <dgm:t>
        <a:bodyPr/>
        <a:lstStyle/>
        <a:p>
          <a:endParaRPr lang="ru-RU"/>
        </a:p>
      </dgm:t>
    </dgm:pt>
    <dgm:pt modelId="{8A51B90E-4F6E-471F-998F-40A067ADA20E}">
      <dgm:prSet phldrT="[Текст]" custT="1"/>
      <dgm:spPr/>
      <dgm:t>
        <a:bodyPr lIns="72000"/>
        <a:lstStyle/>
        <a:p>
          <a:pPr algn="l"/>
          <a:r>
            <a:rPr lang="ru-RU" sz="1100" dirty="0" smtClean="0"/>
            <a:t>гибка заготовок с различным углом</a:t>
          </a:r>
          <a:endParaRPr lang="ru-RU" sz="1100" dirty="0"/>
        </a:p>
      </dgm:t>
    </dgm:pt>
    <dgm:pt modelId="{8F4F71C6-E911-4A92-87F5-D0E9683F9F5E}" type="parTrans" cxnId="{2B05BDC9-69B6-4910-A8C1-B2B590280132}">
      <dgm:prSet/>
      <dgm:spPr/>
      <dgm:t>
        <a:bodyPr/>
        <a:lstStyle/>
        <a:p>
          <a:endParaRPr lang="ru-RU"/>
        </a:p>
      </dgm:t>
    </dgm:pt>
    <dgm:pt modelId="{04948851-E580-4427-937D-16A70CCFEB4F}" type="sibTrans" cxnId="{2B05BDC9-69B6-4910-A8C1-B2B590280132}">
      <dgm:prSet/>
      <dgm:spPr/>
      <dgm:t>
        <a:bodyPr/>
        <a:lstStyle/>
        <a:p>
          <a:endParaRPr lang="ru-RU"/>
        </a:p>
      </dgm:t>
    </dgm:pt>
    <dgm:pt modelId="{69955B9F-10E1-4F1E-9C96-41B2FB961ED3}">
      <dgm:prSet phldrT="[Текст]" custT="1"/>
      <dgm:spPr/>
      <dgm:t>
        <a:bodyPr lIns="72000"/>
        <a:lstStyle/>
        <a:p>
          <a:pPr algn="l"/>
          <a:r>
            <a:rPr lang="ru-RU" sz="1100" dirty="0" smtClean="0"/>
            <a:t>изготовление деталей тел вращения – оси, валы, фланцы, муфты, крышки, втулки и т.п. с наибольшим диаметром обработки над станиной 1000мм</a:t>
          </a:r>
          <a:endParaRPr lang="ru-RU" sz="1100" dirty="0"/>
        </a:p>
      </dgm:t>
    </dgm:pt>
    <dgm:pt modelId="{08D83BF5-7C60-4497-B517-94B14BD36EB8}" type="parTrans" cxnId="{D18BFEDC-6AD4-44E6-8074-79C030844231}">
      <dgm:prSet/>
      <dgm:spPr/>
      <dgm:t>
        <a:bodyPr/>
        <a:lstStyle/>
        <a:p>
          <a:endParaRPr lang="ru-RU"/>
        </a:p>
      </dgm:t>
    </dgm:pt>
    <dgm:pt modelId="{1E8A316D-9017-4D84-8B35-46C0A26B63BD}" type="sibTrans" cxnId="{D18BFEDC-6AD4-44E6-8074-79C030844231}">
      <dgm:prSet/>
      <dgm:spPr/>
      <dgm:t>
        <a:bodyPr/>
        <a:lstStyle/>
        <a:p>
          <a:endParaRPr lang="ru-RU"/>
        </a:p>
      </dgm:t>
    </dgm:pt>
    <dgm:pt modelId="{62409576-ADC9-46DE-B71D-E1C0071CA2FD}">
      <dgm:prSet phldrT="[Текст]" custT="1"/>
      <dgm:spPr/>
      <dgm:t>
        <a:bodyPr lIns="72000"/>
        <a:lstStyle/>
        <a:p>
          <a:pPr algn="l"/>
          <a:r>
            <a:rPr lang="ru-RU" sz="1100" dirty="0" smtClean="0"/>
            <a:t>фрезерование плоскостей и обработка отверстий в системе координат Х, У, Z в корпусных деталях с габаритами 3000х850х1000мм</a:t>
          </a:r>
        </a:p>
      </dgm:t>
    </dgm:pt>
    <dgm:pt modelId="{F0800F08-F20F-4193-8E70-3A2B076FAE46}" type="parTrans" cxnId="{371E3162-F9D9-4E4E-B278-FF648C99CE38}">
      <dgm:prSet/>
      <dgm:spPr/>
      <dgm:t>
        <a:bodyPr/>
        <a:lstStyle/>
        <a:p>
          <a:endParaRPr lang="ru-RU"/>
        </a:p>
      </dgm:t>
    </dgm:pt>
    <dgm:pt modelId="{F22F7686-AC50-4C86-9AB2-4B5D6411BCFC}" type="sibTrans" cxnId="{371E3162-F9D9-4E4E-B278-FF648C99CE38}">
      <dgm:prSet/>
      <dgm:spPr/>
      <dgm:t>
        <a:bodyPr/>
        <a:lstStyle/>
        <a:p>
          <a:endParaRPr lang="ru-RU"/>
        </a:p>
      </dgm:t>
    </dgm:pt>
    <dgm:pt modelId="{50765EC1-1EA0-413B-87CF-5140CBB19B60}">
      <dgm:prSet phldrT="[Текст]" custT="1"/>
      <dgm:spPr/>
      <dgm:t>
        <a:bodyPr lIns="72000"/>
        <a:lstStyle/>
        <a:p>
          <a:pPr algn="l"/>
          <a:r>
            <a:rPr lang="ru-RU" sz="1100" dirty="0" smtClean="0"/>
            <a:t>закалка, отпуск, отжиг, нормализация, цементация в камерных и шахтной электропечах, ТВЧ деталей весом до 50кг</a:t>
          </a:r>
        </a:p>
      </dgm:t>
    </dgm:pt>
    <dgm:pt modelId="{262410AF-A0F2-4478-967C-B2EBB3DE73A5}" type="parTrans" cxnId="{ABAC6883-9DDB-4213-B247-C3318FD30D28}">
      <dgm:prSet/>
      <dgm:spPr/>
      <dgm:t>
        <a:bodyPr/>
        <a:lstStyle/>
        <a:p>
          <a:endParaRPr lang="ru-RU"/>
        </a:p>
      </dgm:t>
    </dgm:pt>
    <dgm:pt modelId="{A2D67B15-35DA-4B7D-BBE3-25A2AD73AFA2}" type="sibTrans" cxnId="{ABAC6883-9DDB-4213-B247-C3318FD30D28}">
      <dgm:prSet/>
      <dgm:spPr/>
      <dgm:t>
        <a:bodyPr/>
        <a:lstStyle/>
        <a:p>
          <a:endParaRPr lang="ru-RU"/>
        </a:p>
      </dgm:t>
    </dgm:pt>
    <dgm:pt modelId="{32C8B99B-1D3F-4845-B063-17A457204D15}">
      <dgm:prSet phldrT="[Текст]"/>
      <dgm:spPr/>
      <dgm:t>
        <a:bodyPr/>
        <a:lstStyle/>
        <a:p>
          <a:r>
            <a:rPr lang="ru-RU" dirty="0" smtClean="0"/>
            <a:t>Зубодолбежные</a:t>
          </a:r>
          <a:endParaRPr lang="ru-RU" dirty="0"/>
        </a:p>
      </dgm:t>
    </dgm:pt>
    <dgm:pt modelId="{1862DB7D-67A1-45D9-937C-C6FCC5E326F5}" type="parTrans" cxnId="{9757E8CD-D139-4EB5-BFB3-B57279A05AA6}">
      <dgm:prSet/>
      <dgm:spPr/>
      <dgm:t>
        <a:bodyPr/>
        <a:lstStyle/>
        <a:p>
          <a:endParaRPr lang="ru-RU"/>
        </a:p>
      </dgm:t>
    </dgm:pt>
    <dgm:pt modelId="{E62A9801-D78F-4268-BFFF-6CA54139A808}" type="sibTrans" cxnId="{9757E8CD-D139-4EB5-BFB3-B57279A05AA6}">
      <dgm:prSet/>
      <dgm:spPr/>
      <dgm:t>
        <a:bodyPr/>
        <a:lstStyle/>
        <a:p>
          <a:endParaRPr lang="ru-RU"/>
        </a:p>
      </dgm:t>
    </dgm:pt>
    <dgm:pt modelId="{9F9C7CD9-09E3-49E4-BB5B-1C698BB60B59}">
      <dgm:prSet phldrT="[Текст]" custT="1"/>
      <dgm:spPr/>
      <dgm:t>
        <a:bodyPr lIns="72000"/>
        <a:lstStyle/>
        <a:p>
          <a:pPr algn="l"/>
          <a:r>
            <a:rPr lang="ru-RU" sz="1100" dirty="0" smtClean="0"/>
            <a:t>Модуль до 10, диаметр наибольшего изделия – 800мм, длина нарезки – 300мм.</a:t>
          </a:r>
          <a:endParaRPr lang="ru-RU" sz="1100" dirty="0"/>
        </a:p>
      </dgm:t>
    </dgm:pt>
    <dgm:pt modelId="{62EE8DD4-4DF6-4832-BC4F-75A4BA5B3A63}" type="parTrans" cxnId="{174835FE-C93C-4FD4-B454-94AF7BDAF956}">
      <dgm:prSet/>
      <dgm:spPr/>
      <dgm:t>
        <a:bodyPr/>
        <a:lstStyle/>
        <a:p>
          <a:endParaRPr lang="ru-RU"/>
        </a:p>
      </dgm:t>
    </dgm:pt>
    <dgm:pt modelId="{7FAB23BE-45D9-482B-8BE6-C2A32E414C1A}" type="sibTrans" cxnId="{174835FE-C93C-4FD4-B454-94AF7BDAF956}">
      <dgm:prSet/>
      <dgm:spPr/>
      <dgm:t>
        <a:bodyPr/>
        <a:lstStyle/>
        <a:p>
          <a:endParaRPr lang="ru-RU"/>
        </a:p>
      </dgm:t>
    </dgm:pt>
    <dgm:pt modelId="{5DE12BFE-3844-4ED1-A3DF-ADD1D5D9E528}">
      <dgm:prSet phldrT="[Текст]" custT="1"/>
      <dgm:spPr/>
      <dgm:t>
        <a:bodyPr lIns="72000"/>
        <a:lstStyle/>
        <a:p>
          <a:pPr algn="l"/>
          <a:r>
            <a:rPr lang="ru-RU" sz="1100" dirty="0" smtClean="0"/>
            <a:t>Наибольший диаметр изделия – 800мм, ширина изделия – 160мм.</a:t>
          </a:r>
          <a:endParaRPr lang="ru-RU" sz="1100" dirty="0"/>
        </a:p>
      </dgm:t>
    </dgm:pt>
    <dgm:pt modelId="{66B5C756-A74E-45B7-9425-B9A8E81A0B94}" type="parTrans" cxnId="{613BCD39-C414-40CA-9E11-AC9C647B19A8}">
      <dgm:prSet/>
      <dgm:spPr/>
      <dgm:t>
        <a:bodyPr/>
        <a:lstStyle/>
        <a:p>
          <a:endParaRPr lang="ru-RU"/>
        </a:p>
      </dgm:t>
    </dgm:pt>
    <dgm:pt modelId="{0EE917B9-2800-40A6-AF82-D260B588C240}" type="sibTrans" cxnId="{613BCD39-C414-40CA-9E11-AC9C647B19A8}">
      <dgm:prSet/>
      <dgm:spPr/>
      <dgm:t>
        <a:bodyPr/>
        <a:lstStyle/>
        <a:p>
          <a:endParaRPr lang="ru-RU"/>
        </a:p>
      </dgm:t>
    </dgm:pt>
    <dgm:pt modelId="{72D66D25-D12A-462C-830E-30173CEA2338}">
      <dgm:prSet phldrT="[Текст]"/>
      <dgm:spPr/>
      <dgm:t>
        <a:bodyPr/>
        <a:lstStyle/>
        <a:p>
          <a:r>
            <a:rPr lang="ru-RU" dirty="0" smtClean="0"/>
            <a:t>Внутришлифовальные</a:t>
          </a:r>
        </a:p>
      </dgm:t>
    </dgm:pt>
    <dgm:pt modelId="{D04B36DB-CCD9-4F79-9408-B074DA6DC051}" type="parTrans" cxnId="{414E4B27-BEDE-464C-B47D-CD611C2C3934}">
      <dgm:prSet/>
      <dgm:spPr/>
      <dgm:t>
        <a:bodyPr/>
        <a:lstStyle/>
        <a:p>
          <a:endParaRPr lang="ru-RU"/>
        </a:p>
      </dgm:t>
    </dgm:pt>
    <dgm:pt modelId="{74484709-287B-48C0-9A6B-06C71E2EC5C9}" type="sibTrans" cxnId="{414E4B27-BEDE-464C-B47D-CD611C2C3934}">
      <dgm:prSet/>
      <dgm:spPr/>
      <dgm:t>
        <a:bodyPr/>
        <a:lstStyle/>
        <a:p>
          <a:endParaRPr lang="ru-RU"/>
        </a:p>
      </dgm:t>
    </dgm:pt>
    <dgm:pt modelId="{AF00C480-3597-4FEA-A082-D38549BA635E}">
      <dgm:prSet phldrT="[Текст]"/>
      <dgm:spPr/>
      <dgm:t>
        <a:bodyPr/>
        <a:lstStyle/>
        <a:p>
          <a:r>
            <a:rPr lang="ru-RU" dirty="0" smtClean="0"/>
            <a:t>Плоскошлифовальные</a:t>
          </a:r>
        </a:p>
      </dgm:t>
    </dgm:pt>
    <dgm:pt modelId="{963D3D7D-A767-4CAC-85E1-85D43784755A}" type="parTrans" cxnId="{3A203C81-808C-420A-9251-66314CA00785}">
      <dgm:prSet/>
      <dgm:spPr/>
      <dgm:t>
        <a:bodyPr/>
        <a:lstStyle/>
        <a:p>
          <a:endParaRPr lang="ru-RU"/>
        </a:p>
      </dgm:t>
    </dgm:pt>
    <dgm:pt modelId="{BD7A62EA-E9B2-4FEF-B375-06D0D61FF244}" type="sibTrans" cxnId="{3A203C81-808C-420A-9251-66314CA00785}">
      <dgm:prSet/>
      <dgm:spPr/>
      <dgm:t>
        <a:bodyPr/>
        <a:lstStyle/>
        <a:p>
          <a:endParaRPr lang="ru-RU"/>
        </a:p>
      </dgm:t>
    </dgm:pt>
    <dgm:pt modelId="{811D629E-ED37-46A0-BB41-CF43587B93EF}">
      <dgm:prSet phldrT="[Текст]" custT="1"/>
      <dgm:spPr/>
      <dgm:t>
        <a:bodyPr lIns="72000"/>
        <a:lstStyle/>
        <a:p>
          <a:pPr algn="l"/>
          <a:r>
            <a:rPr lang="ru-RU" sz="1100" dirty="0" smtClean="0"/>
            <a:t>Наибольший диаметр обрабатываемой детали – 280мм, длина – 700мм.</a:t>
          </a:r>
        </a:p>
      </dgm:t>
    </dgm:pt>
    <dgm:pt modelId="{7EDB55C0-38DC-499B-AF57-77530A2977FE}" type="parTrans" cxnId="{998BF2BA-F252-42B0-A7A9-4CBB1FA49A33}">
      <dgm:prSet/>
      <dgm:spPr/>
      <dgm:t>
        <a:bodyPr/>
        <a:lstStyle/>
        <a:p>
          <a:endParaRPr lang="ru-RU"/>
        </a:p>
      </dgm:t>
    </dgm:pt>
    <dgm:pt modelId="{F3463A20-CFE3-46FE-924C-C3A0C35B5817}" type="sibTrans" cxnId="{998BF2BA-F252-42B0-A7A9-4CBB1FA49A33}">
      <dgm:prSet/>
      <dgm:spPr/>
      <dgm:t>
        <a:bodyPr/>
        <a:lstStyle/>
        <a:p>
          <a:endParaRPr lang="ru-RU"/>
        </a:p>
      </dgm:t>
    </dgm:pt>
    <dgm:pt modelId="{8C2DD9B3-EB0F-4B51-B1EA-54401C6FA170}">
      <dgm:prSet phldrT="[Текст]" custT="1"/>
      <dgm:spPr/>
      <dgm:t>
        <a:bodyPr lIns="72000"/>
        <a:lstStyle/>
        <a:p>
          <a:pPr algn="l"/>
          <a:r>
            <a:rPr lang="ru-RU" sz="1100" dirty="0" smtClean="0"/>
            <a:t>Наибольший диаметр отверстия – 300мм, наименьший – 50мм, длина – 320мм.</a:t>
          </a:r>
        </a:p>
      </dgm:t>
    </dgm:pt>
    <dgm:pt modelId="{91E48B5E-F6ED-43B5-A0A5-8FFAFA0BBD09}" type="parTrans" cxnId="{45DB1C0B-3AB6-4BBA-8662-604ACA309DE7}">
      <dgm:prSet/>
      <dgm:spPr/>
      <dgm:t>
        <a:bodyPr/>
        <a:lstStyle/>
        <a:p>
          <a:endParaRPr lang="ru-RU"/>
        </a:p>
      </dgm:t>
    </dgm:pt>
    <dgm:pt modelId="{ADF48FB6-53C7-43AE-A5F9-250AA9D3941A}" type="sibTrans" cxnId="{45DB1C0B-3AB6-4BBA-8662-604ACA309DE7}">
      <dgm:prSet/>
      <dgm:spPr/>
      <dgm:t>
        <a:bodyPr/>
        <a:lstStyle/>
        <a:p>
          <a:endParaRPr lang="ru-RU"/>
        </a:p>
      </dgm:t>
    </dgm:pt>
    <dgm:pt modelId="{577F2116-C69C-44AC-A042-C83716BC8520}">
      <dgm:prSet phldrT="[Текст]" custT="1"/>
      <dgm:spPr/>
      <dgm:t>
        <a:bodyPr lIns="72000"/>
        <a:lstStyle/>
        <a:p>
          <a:pPr algn="l"/>
          <a:r>
            <a:rPr lang="ru-RU" sz="1100" dirty="0" smtClean="0"/>
            <a:t>Наибольшие размеры обрабатываемого изделия 1250</a:t>
          </a:r>
          <a:r>
            <a:rPr lang="en-US" sz="1100" dirty="0" smtClean="0"/>
            <a:t>x320x280</a:t>
          </a:r>
          <a:r>
            <a:rPr lang="ru-RU" sz="1100" dirty="0" smtClean="0"/>
            <a:t>мм.</a:t>
          </a:r>
        </a:p>
      </dgm:t>
    </dgm:pt>
    <dgm:pt modelId="{1EBC497D-04F6-4BF0-A3F7-665A12650EBE}" type="parTrans" cxnId="{F5CD5E6E-D315-40CB-B9A6-92A6C0C08425}">
      <dgm:prSet/>
      <dgm:spPr/>
      <dgm:t>
        <a:bodyPr/>
        <a:lstStyle/>
        <a:p>
          <a:endParaRPr lang="ru-RU"/>
        </a:p>
      </dgm:t>
    </dgm:pt>
    <dgm:pt modelId="{8B9736D9-FCA1-412A-9952-5C934B68C233}" type="sibTrans" cxnId="{F5CD5E6E-D315-40CB-B9A6-92A6C0C08425}">
      <dgm:prSet/>
      <dgm:spPr/>
      <dgm:t>
        <a:bodyPr/>
        <a:lstStyle/>
        <a:p>
          <a:endParaRPr lang="ru-RU"/>
        </a:p>
      </dgm:t>
    </dgm:pt>
    <dgm:pt modelId="{F188932A-FFF8-4D3B-A6D5-A68F23B5AB31}">
      <dgm:prSet phldrT="[Текст]" custT="1"/>
      <dgm:spPr/>
      <dgm:t>
        <a:bodyPr lIns="72000"/>
        <a:lstStyle/>
        <a:p>
          <a:pPr algn="l"/>
          <a:r>
            <a:rPr lang="ru-RU" sz="1100" dirty="0" smtClean="0"/>
            <a:t>Сварка металлоконструкций</a:t>
          </a:r>
        </a:p>
      </dgm:t>
    </dgm:pt>
    <dgm:pt modelId="{0DE6E210-DF0F-437D-972B-55CCD01C2DA0}" type="parTrans" cxnId="{DDF7B8AE-03BA-4690-9AAD-119494AF5055}">
      <dgm:prSet/>
      <dgm:spPr/>
      <dgm:t>
        <a:bodyPr/>
        <a:lstStyle/>
        <a:p>
          <a:endParaRPr lang="ru-RU"/>
        </a:p>
      </dgm:t>
    </dgm:pt>
    <dgm:pt modelId="{10F9E821-7781-497F-8756-6E80CACA3701}" type="sibTrans" cxnId="{DDF7B8AE-03BA-4690-9AAD-119494AF5055}">
      <dgm:prSet/>
      <dgm:spPr/>
      <dgm:t>
        <a:bodyPr/>
        <a:lstStyle/>
        <a:p>
          <a:endParaRPr lang="ru-RU"/>
        </a:p>
      </dgm:t>
    </dgm:pt>
    <dgm:pt modelId="{0100205B-3027-47F1-8EEC-59D2AA9D00BF}">
      <dgm:prSet phldrT="[Текст]" custT="1"/>
      <dgm:spPr/>
      <dgm:t>
        <a:bodyPr lIns="72000"/>
        <a:lstStyle/>
        <a:p>
          <a:pPr algn="l"/>
          <a:r>
            <a:rPr lang="ru-RU" sz="1100" dirty="0" smtClean="0"/>
            <a:t>Слесарные и сборочные работы металлоконструкции, приспособлении и т.п.</a:t>
          </a:r>
        </a:p>
      </dgm:t>
    </dgm:pt>
    <dgm:pt modelId="{809A8943-6E21-4059-BD04-EB1D192B52D8}" type="parTrans" cxnId="{57AE564B-9178-44B0-829C-14AB93C5BE43}">
      <dgm:prSet/>
      <dgm:spPr/>
      <dgm:t>
        <a:bodyPr/>
        <a:lstStyle/>
        <a:p>
          <a:endParaRPr lang="ru-RU"/>
        </a:p>
      </dgm:t>
    </dgm:pt>
    <dgm:pt modelId="{CA629B3E-2169-4A0A-AAB7-39937A8BED73}" type="sibTrans" cxnId="{57AE564B-9178-44B0-829C-14AB93C5BE43}">
      <dgm:prSet/>
      <dgm:spPr/>
      <dgm:t>
        <a:bodyPr/>
        <a:lstStyle/>
        <a:p>
          <a:endParaRPr lang="ru-RU"/>
        </a:p>
      </dgm:t>
    </dgm:pt>
    <dgm:pt modelId="{11EC6B8D-D93F-4B6B-97C5-BDE7B0BCB7CC}" type="pres">
      <dgm:prSet presAssocID="{7BFCFC34-C273-4533-8097-56F7FE83B17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1F3F7F9-6B07-4611-9E9C-83A7E584B451}" type="pres">
      <dgm:prSet presAssocID="{DF1201F9-997A-4487-BC13-ACE94EF87735}" presName="linNode" presStyleCnt="0"/>
      <dgm:spPr/>
      <dgm:t>
        <a:bodyPr/>
        <a:lstStyle/>
        <a:p>
          <a:endParaRPr lang="ru-RU"/>
        </a:p>
      </dgm:t>
    </dgm:pt>
    <dgm:pt modelId="{B2163477-8313-4E89-B901-E4A49C897959}" type="pres">
      <dgm:prSet presAssocID="{DF1201F9-997A-4487-BC13-ACE94EF87735}" presName="parentText" presStyleLbl="node1" presStyleIdx="0" presStyleCnt="1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8D9F71-45BE-4300-BD2F-EFECA1190671}" type="pres">
      <dgm:prSet presAssocID="{DF1201F9-997A-4487-BC13-ACE94EF87735}" presName="descendantText" presStyleLbl="alignAccFollowNode1" presStyleIdx="0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1EA421-78A4-4181-A397-A63A9925035D}" type="pres">
      <dgm:prSet presAssocID="{479652B8-E682-4760-BCA5-DCD411392FC8}" presName="sp" presStyleCnt="0"/>
      <dgm:spPr/>
      <dgm:t>
        <a:bodyPr/>
        <a:lstStyle/>
        <a:p>
          <a:endParaRPr lang="ru-RU"/>
        </a:p>
      </dgm:t>
    </dgm:pt>
    <dgm:pt modelId="{E4176602-82B9-4F3E-B010-8FEE29D44958}" type="pres">
      <dgm:prSet presAssocID="{ED34D0C6-05D2-4664-BC82-47E80326710A}" presName="linNode" presStyleCnt="0"/>
      <dgm:spPr/>
      <dgm:t>
        <a:bodyPr/>
        <a:lstStyle/>
        <a:p>
          <a:endParaRPr lang="ru-RU"/>
        </a:p>
      </dgm:t>
    </dgm:pt>
    <dgm:pt modelId="{3290C264-FDD3-4548-9FB5-EF73A1AB1DB4}" type="pres">
      <dgm:prSet presAssocID="{ED34D0C6-05D2-4664-BC82-47E80326710A}" presName="parentText" presStyleLbl="node1" presStyleIdx="1" presStyleCnt="1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B46A2E-879C-4A8F-8EED-A3A52DD5AC55}" type="pres">
      <dgm:prSet presAssocID="{ED34D0C6-05D2-4664-BC82-47E80326710A}" presName="descendantText" presStyleLbl="alignAccFollowNode1" presStyleIdx="1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3F1890-7170-4B71-9760-2D302433830E}" type="pres">
      <dgm:prSet presAssocID="{41B7CB67-C580-4888-8D36-4B7C9FA30B17}" presName="sp" presStyleCnt="0"/>
      <dgm:spPr/>
      <dgm:t>
        <a:bodyPr/>
        <a:lstStyle/>
        <a:p>
          <a:endParaRPr lang="ru-RU"/>
        </a:p>
      </dgm:t>
    </dgm:pt>
    <dgm:pt modelId="{9A65C098-8EF6-480E-ABB2-BCDFF15C0013}" type="pres">
      <dgm:prSet presAssocID="{99D507D3-CD5A-441F-ABD7-FCCD36DF9CEE}" presName="linNode" presStyleCnt="0"/>
      <dgm:spPr/>
      <dgm:t>
        <a:bodyPr/>
        <a:lstStyle/>
        <a:p>
          <a:endParaRPr lang="ru-RU"/>
        </a:p>
      </dgm:t>
    </dgm:pt>
    <dgm:pt modelId="{9ABCFB89-51F2-4D09-BF22-BC697F508DA8}" type="pres">
      <dgm:prSet presAssocID="{99D507D3-CD5A-441F-ABD7-FCCD36DF9CEE}" presName="parentText" presStyleLbl="node1" presStyleIdx="2" presStyleCnt="1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F248D2-72FF-4A7A-A1D0-48693EEAB7CD}" type="pres">
      <dgm:prSet presAssocID="{99D507D3-CD5A-441F-ABD7-FCCD36DF9CEE}" presName="descendantText" presStyleLbl="alignAccFollowNode1" presStyleIdx="2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CFA3B8-3AB3-4077-AD49-40D15C88F6A8}" type="pres">
      <dgm:prSet presAssocID="{895F0544-E380-4D4D-8305-472F4008C915}" presName="sp" presStyleCnt="0"/>
      <dgm:spPr/>
      <dgm:t>
        <a:bodyPr/>
        <a:lstStyle/>
        <a:p>
          <a:endParaRPr lang="ru-RU"/>
        </a:p>
      </dgm:t>
    </dgm:pt>
    <dgm:pt modelId="{0FFB906A-C0C3-4B33-9CE0-70E6159DC1FB}" type="pres">
      <dgm:prSet presAssocID="{32C8B99B-1D3F-4845-B063-17A457204D15}" presName="linNode" presStyleCnt="0"/>
      <dgm:spPr/>
      <dgm:t>
        <a:bodyPr/>
        <a:lstStyle/>
        <a:p>
          <a:endParaRPr lang="ru-RU"/>
        </a:p>
      </dgm:t>
    </dgm:pt>
    <dgm:pt modelId="{334F4411-879C-47F5-A461-0255EF4DAC18}" type="pres">
      <dgm:prSet presAssocID="{32C8B99B-1D3F-4845-B063-17A457204D15}" presName="parentText" presStyleLbl="node1" presStyleIdx="3" presStyleCnt="1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E25EBE-0F5C-41F5-B8B4-491F25E39D69}" type="pres">
      <dgm:prSet presAssocID="{32C8B99B-1D3F-4845-B063-17A457204D15}" presName="descendantText" presStyleLbl="alignAccFollowNode1" presStyleIdx="3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0245C3-7167-4CF0-BAD0-50FCE7B18628}" type="pres">
      <dgm:prSet presAssocID="{E62A9801-D78F-4268-BFFF-6CA54139A808}" presName="sp" presStyleCnt="0"/>
      <dgm:spPr/>
      <dgm:t>
        <a:bodyPr/>
        <a:lstStyle/>
        <a:p>
          <a:endParaRPr lang="ru-RU"/>
        </a:p>
      </dgm:t>
    </dgm:pt>
    <dgm:pt modelId="{99C047FE-D00E-48DC-B393-E5C2E2A1E1F6}" type="pres">
      <dgm:prSet presAssocID="{2CC2F200-3507-4E35-A049-1F9499528F00}" presName="linNode" presStyleCnt="0"/>
      <dgm:spPr/>
      <dgm:t>
        <a:bodyPr/>
        <a:lstStyle/>
        <a:p>
          <a:endParaRPr lang="ru-RU"/>
        </a:p>
      </dgm:t>
    </dgm:pt>
    <dgm:pt modelId="{B93472FF-F74C-49A0-8D27-C438C37C5941}" type="pres">
      <dgm:prSet presAssocID="{2CC2F200-3507-4E35-A049-1F9499528F00}" presName="parentText" presStyleLbl="node1" presStyleIdx="4" presStyleCnt="1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BF040F-77D3-4F6C-B4E5-7354D89EE9AC}" type="pres">
      <dgm:prSet presAssocID="{2CC2F200-3507-4E35-A049-1F9499528F00}" presName="descendantText" presStyleLbl="alignAccFollowNode1" presStyleIdx="4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2EF862-EB9D-47B5-9FFB-4261743C212E}" type="pres">
      <dgm:prSet presAssocID="{079B2E87-F8CB-4530-8025-1D4A0818D33D}" presName="sp" presStyleCnt="0"/>
      <dgm:spPr/>
      <dgm:t>
        <a:bodyPr/>
        <a:lstStyle/>
        <a:p>
          <a:endParaRPr lang="ru-RU"/>
        </a:p>
      </dgm:t>
    </dgm:pt>
    <dgm:pt modelId="{1E18D318-CE9F-42B1-83FB-79FF09CDE948}" type="pres">
      <dgm:prSet presAssocID="{0A66F11B-5B61-46B9-A4E5-5A534348F428}" presName="linNode" presStyleCnt="0"/>
      <dgm:spPr/>
      <dgm:t>
        <a:bodyPr/>
        <a:lstStyle/>
        <a:p>
          <a:endParaRPr lang="ru-RU"/>
        </a:p>
      </dgm:t>
    </dgm:pt>
    <dgm:pt modelId="{C4088B2C-50BF-44CB-94A1-687DDB9C7A0C}" type="pres">
      <dgm:prSet presAssocID="{0A66F11B-5B61-46B9-A4E5-5A534348F428}" presName="parentText" presStyleLbl="node1" presStyleIdx="5" presStyleCnt="1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E3EF14-04FD-4B69-8915-6A5306771663}" type="pres">
      <dgm:prSet presAssocID="{0A66F11B-5B61-46B9-A4E5-5A534348F428}" presName="descendantText" presStyleLbl="alignAccFollowNode1" presStyleIdx="5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20E1FE-61BE-46A6-8FDC-A57B28ADB3EC}" type="pres">
      <dgm:prSet presAssocID="{8BD66E1B-3E7F-4B6C-9664-E2F4D7D64D2E}" presName="sp" presStyleCnt="0"/>
      <dgm:spPr/>
      <dgm:t>
        <a:bodyPr/>
        <a:lstStyle/>
        <a:p>
          <a:endParaRPr lang="ru-RU"/>
        </a:p>
      </dgm:t>
    </dgm:pt>
    <dgm:pt modelId="{5FCC7B3C-6190-45A4-8EAD-DDEB1A449F5F}" type="pres">
      <dgm:prSet presAssocID="{72D66D25-D12A-462C-830E-30173CEA2338}" presName="linNode" presStyleCnt="0"/>
      <dgm:spPr/>
      <dgm:t>
        <a:bodyPr/>
        <a:lstStyle/>
        <a:p>
          <a:endParaRPr lang="ru-RU"/>
        </a:p>
      </dgm:t>
    </dgm:pt>
    <dgm:pt modelId="{EBAD196C-0500-45F6-A456-E4ECBC837580}" type="pres">
      <dgm:prSet presAssocID="{72D66D25-D12A-462C-830E-30173CEA2338}" presName="parentText" presStyleLbl="node1" presStyleIdx="6" presStyleCnt="1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D10C49-E741-4E19-865E-E1AEDAB4CE56}" type="pres">
      <dgm:prSet presAssocID="{72D66D25-D12A-462C-830E-30173CEA2338}" presName="descendantText" presStyleLbl="alignAccFollowNode1" presStyleIdx="6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8D23AA-EC76-4734-8F47-EE4442844B09}" type="pres">
      <dgm:prSet presAssocID="{74484709-287B-48C0-9A6B-06C71E2EC5C9}" presName="sp" presStyleCnt="0"/>
      <dgm:spPr/>
      <dgm:t>
        <a:bodyPr/>
        <a:lstStyle/>
        <a:p>
          <a:endParaRPr lang="ru-RU"/>
        </a:p>
      </dgm:t>
    </dgm:pt>
    <dgm:pt modelId="{687152CB-A0EB-46CD-9CD9-A4992552BC34}" type="pres">
      <dgm:prSet presAssocID="{AF00C480-3597-4FEA-A082-D38549BA635E}" presName="linNode" presStyleCnt="0"/>
      <dgm:spPr/>
      <dgm:t>
        <a:bodyPr/>
        <a:lstStyle/>
        <a:p>
          <a:endParaRPr lang="ru-RU"/>
        </a:p>
      </dgm:t>
    </dgm:pt>
    <dgm:pt modelId="{3764F770-018A-4B2D-9FF4-A582A6BE43CD}" type="pres">
      <dgm:prSet presAssocID="{AF00C480-3597-4FEA-A082-D38549BA635E}" presName="parentText" presStyleLbl="node1" presStyleIdx="7" presStyleCnt="1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3312E1-007A-470D-A94C-EBB619165A7D}" type="pres">
      <dgm:prSet presAssocID="{AF00C480-3597-4FEA-A082-D38549BA635E}" presName="descendantText" presStyleLbl="alignAccFollowNode1" presStyleIdx="7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F0B054-613C-4D5D-82A3-1839ADEE0AB6}" type="pres">
      <dgm:prSet presAssocID="{BD7A62EA-E9B2-4FEF-B375-06D0D61FF244}" presName="sp" presStyleCnt="0"/>
      <dgm:spPr/>
      <dgm:t>
        <a:bodyPr/>
        <a:lstStyle/>
        <a:p>
          <a:endParaRPr lang="ru-RU"/>
        </a:p>
      </dgm:t>
    </dgm:pt>
    <dgm:pt modelId="{2ACBF7A3-57D9-49FE-8A7A-5A2755F001B0}" type="pres">
      <dgm:prSet presAssocID="{C1B7AA4E-AB57-477F-AFA0-848A5695D375}" presName="linNode" presStyleCnt="0"/>
      <dgm:spPr/>
      <dgm:t>
        <a:bodyPr/>
        <a:lstStyle/>
        <a:p>
          <a:endParaRPr lang="ru-RU"/>
        </a:p>
      </dgm:t>
    </dgm:pt>
    <dgm:pt modelId="{191F3403-AF18-4A33-91F2-0A71160A62E1}" type="pres">
      <dgm:prSet presAssocID="{C1B7AA4E-AB57-477F-AFA0-848A5695D375}" presName="parentText" presStyleLbl="node1" presStyleIdx="8" presStyleCnt="1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2F5297-78E5-4199-8CB6-69781568A472}" type="pres">
      <dgm:prSet presAssocID="{C1B7AA4E-AB57-477F-AFA0-848A5695D375}" presName="descendantText" presStyleLbl="alignAccFollowNode1" presStyleIdx="8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F07C46-314D-4683-B47B-F0B614490076}" type="pres">
      <dgm:prSet presAssocID="{8F06A8B8-3135-4B76-BDE4-07A9ACB853FF}" presName="sp" presStyleCnt="0"/>
      <dgm:spPr/>
      <dgm:t>
        <a:bodyPr/>
        <a:lstStyle/>
        <a:p>
          <a:endParaRPr lang="ru-RU"/>
        </a:p>
      </dgm:t>
    </dgm:pt>
    <dgm:pt modelId="{9905D470-D62E-4585-A642-EF176D3B26FD}" type="pres">
      <dgm:prSet presAssocID="{FA0064DB-E6E9-416C-BE8A-F764073CE252}" presName="linNode" presStyleCnt="0"/>
      <dgm:spPr/>
      <dgm:t>
        <a:bodyPr/>
        <a:lstStyle/>
        <a:p>
          <a:endParaRPr lang="ru-RU"/>
        </a:p>
      </dgm:t>
    </dgm:pt>
    <dgm:pt modelId="{6FD9E5FF-EBD3-41A1-82FE-1894E2908E7E}" type="pres">
      <dgm:prSet presAssocID="{FA0064DB-E6E9-416C-BE8A-F764073CE252}" presName="parentText" presStyleLbl="node1" presStyleIdx="9" presStyleCnt="1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906D52-F696-411B-99E5-378203EC64DF}" type="pres">
      <dgm:prSet presAssocID="{FA0064DB-E6E9-416C-BE8A-F764073CE252}" presName="descendantText" presStyleLbl="alignAccFollowNode1" presStyleIdx="9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C3FFCF-7E81-4689-8310-65FE21D89A59}" type="pres">
      <dgm:prSet presAssocID="{406B5A96-EA67-4F49-8AFF-070B0EA658FF}" presName="sp" presStyleCnt="0"/>
      <dgm:spPr/>
      <dgm:t>
        <a:bodyPr/>
        <a:lstStyle/>
        <a:p>
          <a:endParaRPr lang="ru-RU"/>
        </a:p>
      </dgm:t>
    </dgm:pt>
    <dgm:pt modelId="{0C271680-3E7B-4CA3-89F4-46141CD2D7F7}" type="pres">
      <dgm:prSet presAssocID="{889A5ACB-74A7-4E2A-BDD5-FA9C139C1105}" presName="linNode" presStyleCnt="0"/>
      <dgm:spPr/>
      <dgm:t>
        <a:bodyPr/>
        <a:lstStyle/>
        <a:p>
          <a:endParaRPr lang="ru-RU"/>
        </a:p>
      </dgm:t>
    </dgm:pt>
    <dgm:pt modelId="{EDF6E68B-F8CF-4641-A853-C5CC3694EA09}" type="pres">
      <dgm:prSet presAssocID="{889A5ACB-74A7-4E2A-BDD5-FA9C139C1105}" presName="parentText" presStyleLbl="node1" presStyleIdx="10" presStyleCnt="1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26B0DA-179B-40F3-96EA-E4A366245574}" type="pres">
      <dgm:prSet presAssocID="{889A5ACB-74A7-4E2A-BDD5-FA9C139C1105}" presName="descendantText" presStyleLbl="alignAccFollowNode1" presStyleIdx="10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534C221-9591-4E5A-BFDA-220148609FFD}" type="presOf" srcId="{62409576-ADC9-46DE-B71D-E1C0071CA2FD}" destId="{E4BF040F-77D3-4F6C-B4E5-7354D89EE9AC}" srcOrd="0" destOrd="0" presId="urn:microsoft.com/office/officeart/2005/8/layout/vList5"/>
    <dgm:cxn modelId="{215DB2FF-C28E-42BC-8F2F-C589A21047F2}" type="presOf" srcId="{DF1201F9-997A-4487-BC13-ACE94EF87735}" destId="{B2163477-8313-4E89-B901-E4A49C897959}" srcOrd="0" destOrd="0" presId="urn:microsoft.com/office/officeart/2005/8/layout/vList5"/>
    <dgm:cxn modelId="{522CEEA1-9049-4A9F-AB44-58A534BB05D7}" type="presOf" srcId="{FA0064DB-E6E9-416C-BE8A-F764073CE252}" destId="{6FD9E5FF-EBD3-41A1-82FE-1894E2908E7E}" srcOrd="0" destOrd="0" presId="urn:microsoft.com/office/officeart/2005/8/layout/vList5"/>
    <dgm:cxn modelId="{46FC86EA-99DD-42AD-9EEE-28836FBB4E68}" srcId="{7BFCFC34-C273-4533-8097-56F7FE83B170}" destId="{889A5ACB-74A7-4E2A-BDD5-FA9C139C1105}" srcOrd="10" destOrd="0" parTransId="{3CFB0F45-8D2B-4608-81A3-421D9915021E}" sibTransId="{39901FD0-9922-477B-B640-1513CFF18AA0}"/>
    <dgm:cxn modelId="{5554C92F-7D61-4B1F-A711-25C43882A43A}" type="presOf" srcId="{50765EC1-1EA0-413B-87CF-5140CBB19B60}" destId="{EA2F5297-78E5-4199-8CB6-69781568A472}" srcOrd="0" destOrd="0" presId="urn:microsoft.com/office/officeart/2005/8/layout/vList5"/>
    <dgm:cxn modelId="{00578834-2376-4E28-A533-F741F7ADDD44}" type="presOf" srcId="{577F2116-C69C-44AC-A042-C83716BC8520}" destId="{653312E1-007A-470D-A94C-EBB619165A7D}" srcOrd="0" destOrd="0" presId="urn:microsoft.com/office/officeart/2005/8/layout/vList5"/>
    <dgm:cxn modelId="{ECCB9E2F-A909-49D3-9926-DF91A7E17812}" srcId="{7BFCFC34-C273-4533-8097-56F7FE83B170}" destId="{0A66F11B-5B61-46B9-A4E5-5A534348F428}" srcOrd="5" destOrd="0" parTransId="{3BE9659B-B0B0-4804-943C-96EFD030C6D9}" sibTransId="{8BD66E1B-3E7F-4B6C-9664-E2F4D7D64D2E}"/>
    <dgm:cxn modelId="{3A203C81-808C-420A-9251-66314CA00785}" srcId="{7BFCFC34-C273-4533-8097-56F7FE83B170}" destId="{AF00C480-3597-4FEA-A082-D38549BA635E}" srcOrd="7" destOrd="0" parTransId="{963D3D7D-A767-4CAC-85E1-85D43784755A}" sibTransId="{BD7A62EA-E9B2-4FEF-B375-06D0D61FF244}"/>
    <dgm:cxn modelId="{2B05BDC9-69B6-4910-A8C1-B2B590280132}" srcId="{DF1201F9-997A-4487-BC13-ACE94EF87735}" destId="{8A51B90E-4F6E-471F-998F-40A067ADA20E}" srcOrd="1" destOrd="0" parTransId="{8F4F71C6-E911-4A92-87F5-D0E9683F9F5E}" sibTransId="{04948851-E580-4427-937D-16A70CCFEB4F}"/>
    <dgm:cxn modelId="{998BF2BA-F252-42B0-A7A9-4CBB1FA49A33}" srcId="{0A66F11B-5B61-46B9-A4E5-5A534348F428}" destId="{811D629E-ED37-46A0-BB41-CF43587B93EF}" srcOrd="0" destOrd="0" parTransId="{7EDB55C0-38DC-499B-AF57-77530A2977FE}" sibTransId="{F3463A20-CFE3-46FE-924C-C3A0C35B5817}"/>
    <dgm:cxn modelId="{D18BFEDC-6AD4-44E6-8074-79C030844231}" srcId="{ED34D0C6-05D2-4664-BC82-47E80326710A}" destId="{69955B9F-10E1-4F1E-9C96-41B2FB961ED3}" srcOrd="0" destOrd="0" parTransId="{08D83BF5-7C60-4497-B517-94B14BD36EB8}" sibTransId="{1E8A316D-9017-4D84-8B35-46C0A26B63BD}"/>
    <dgm:cxn modelId="{F5CD5E6E-D315-40CB-B9A6-92A6C0C08425}" srcId="{AF00C480-3597-4FEA-A082-D38549BA635E}" destId="{577F2116-C69C-44AC-A042-C83716BC8520}" srcOrd="0" destOrd="0" parTransId="{1EBC497D-04F6-4BF0-A3F7-665A12650EBE}" sibTransId="{8B9736D9-FCA1-412A-9952-5C934B68C233}"/>
    <dgm:cxn modelId="{03EDC680-E729-4A1F-B8EF-542C4D846FDD}" srcId="{7BFCFC34-C273-4533-8097-56F7FE83B170}" destId="{DF1201F9-997A-4487-BC13-ACE94EF87735}" srcOrd="0" destOrd="0" parTransId="{0F385398-83D1-45DB-B750-809519B01681}" sibTransId="{479652B8-E682-4760-BCA5-DCD411392FC8}"/>
    <dgm:cxn modelId="{485DE257-9FC9-4250-A8A5-52D2FAFEFC70}" srcId="{7BFCFC34-C273-4533-8097-56F7FE83B170}" destId="{FA0064DB-E6E9-416C-BE8A-F764073CE252}" srcOrd="9" destOrd="0" parTransId="{7B7672CE-46C3-4F25-BA4D-C0E387525B8B}" sibTransId="{406B5A96-EA67-4F49-8AFF-070B0EA658FF}"/>
    <dgm:cxn modelId="{371E3162-F9D9-4E4E-B278-FF648C99CE38}" srcId="{2CC2F200-3507-4E35-A049-1F9499528F00}" destId="{62409576-ADC9-46DE-B71D-E1C0071CA2FD}" srcOrd="0" destOrd="0" parTransId="{F0800F08-F20F-4193-8E70-3A2B076FAE46}" sibTransId="{F22F7686-AC50-4C86-9AB2-4B5D6411BCFC}"/>
    <dgm:cxn modelId="{F3F6AA10-283D-4BF6-85EA-B9749CA1E234}" type="presOf" srcId="{811D629E-ED37-46A0-BB41-CF43587B93EF}" destId="{12E3EF14-04FD-4B69-8915-6A5306771663}" srcOrd="0" destOrd="0" presId="urn:microsoft.com/office/officeart/2005/8/layout/vList5"/>
    <dgm:cxn modelId="{DD09C981-48E1-4C0B-B36F-468842142800}" type="presOf" srcId="{AF00C480-3597-4FEA-A082-D38549BA635E}" destId="{3764F770-018A-4B2D-9FF4-A582A6BE43CD}" srcOrd="0" destOrd="0" presId="urn:microsoft.com/office/officeart/2005/8/layout/vList5"/>
    <dgm:cxn modelId="{9757E8CD-D139-4EB5-BFB3-B57279A05AA6}" srcId="{7BFCFC34-C273-4533-8097-56F7FE83B170}" destId="{32C8B99B-1D3F-4845-B063-17A457204D15}" srcOrd="3" destOrd="0" parTransId="{1862DB7D-67A1-45D9-937C-C6FCC5E326F5}" sibTransId="{E62A9801-D78F-4268-BFFF-6CA54139A808}"/>
    <dgm:cxn modelId="{30869644-A72F-459C-9783-CDECA67D1428}" srcId="{7BFCFC34-C273-4533-8097-56F7FE83B170}" destId="{2CC2F200-3507-4E35-A049-1F9499528F00}" srcOrd="4" destOrd="0" parTransId="{8B58E374-9FC2-474A-BCC6-D1100EEE4507}" sibTransId="{079B2E87-F8CB-4530-8025-1D4A0818D33D}"/>
    <dgm:cxn modelId="{ACBF2DEE-24D7-408C-B997-A133D47B282A}" type="presOf" srcId="{0100205B-3027-47F1-8EEC-59D2AA9D00BF}" destId="{8C26B0DA-179B-40F3-96EA-E4A366245574}" srcOrd="0" destOrd="0" presId="urn:microsoft.com/office/officeart/2005/8/layout/vList5"/>
    <dgm:cxn modelId="{414E4B27-BEDE-464C-B47D-CD611C2C3934}" srcId="{7BFCFC34-C273-4533-8097-56F7FE83B170}" destId="{72D66D25-D12A-462C-830E-30173CEA2338}" srcOrd="6" destOrd="0" parTransId="{D04B36DB-CCD9-4F79-9408-B074DA6DC051}" sibTransId="{74484709-287B-48C0-9A6B-06C71E2EC5C9}"/>
    <dgm:cxn modelId="{784F5BDB-6B35-438C-A778-B9521667E23D}" type="presOf" srcId="{9F9C7CD9-09E3-49E4-BB5B-1C698BB60B59}" destId="{02F248D2-72FF-4A7A-A1D0-48693EEAB7CD}" srcOrd="0" destOrd="0" presId="urn:microsoft.com/office/officeart/2005/8/layout/vList5"/>
    <dgm:cxn modelId="{06B0D422-5E8B-4131-8925-7F320E8E15E0}" type="presOf" srcId="{72D66D25-D12A-462C-830E-30173CEA2338}" destId="{EBAD196C-0500-45F6-A456-E4ECBC837580}" srcOrd="0" destOrd="0" presId="urn:microsoft.com/office/officeart/2005/8/layout/vList5"/>
    <dgm:cxn modelId="{613BCD39-C414-40CA-9E11-AC9C647B19A8}" srcId="{32C8B99B-1D3F-4845-B063-17A457204D15}" destId="{5DE12BFE-3844-4ED1-A3DF-ADD1D5D9E528}" srcOrd="0" destOrd="0" parTransId="{66B5C756-A74E-45B7-9425-B9A8E81A0B94}" sibTransId="{0EE917B9-2800-40A6-AF82-D260B588C240}"/>
    <dgm:cxn modelId="{0A0FA1D2-39C9-4CED-8E39-262B921D64B8}" type="presOf" srcId="{889A5ACB-74A7-4E2A-BDD5-FA9C139C1105}" destId="{EDF6E68B-F8CF-4641-A853-C5CC3694EA09}" srcOrd="0" destOrd="0" presId="urn:microsoft.com/office/officeart/2005/8/layout/vList5"/>
    <dgm:cxn modelId="{8BD0AD97-8F11-4DAD-B667-11C1C31F87D4}" type="presOf" srcId="{32C8B99B-1D3F-4845-B063-17A457204D15}" destId="{334F4411-879C-47F5-A461-0255EF4DAC18}" srcOrd="0" destOrd="0" presId="urn:microsoft.com/office/officeart/2005/8/layout/vList5"/>
    <dgm:cxn modelId="{0FF02298-B85A-4BE7-A902-D5C77FC48A82}" type="presOf" srcId="{69955B9F-10E1-4F1E-9C96-41B2FB961ED3}" destId="{F6B46A2E-879C-4A8F-8EED-A3A52DD5AC55}" srcOrd="0" destOrd="0" presId="urn:microsoft.com/office/officeart/2005/8/layout/vList5"/>
    <dgm:cxn modelId="{141C0053-78EF-41BD-8BCE-D3F5BF66A544}" srcId="{7BFCFC34-C273-4533-8097-56F7FE83B170}" destId="{C1B7AA4E-AB57-477F-AFA0-848A5695D375}" srcOrd="8" destOrd="0" parTransId="{87F1BEE8-DCF4-412C-9210-FCF4C4A33997}" sibTransId="{8F06A8B8-3135-4B76-BDE4-07A9ACB853FF}"/>
    <dgm:cxn modelId="{174835FE-C93C-4FD4-B454-94AF7BDAF956}" srcId="{99D507D3-CD5A-441F-ABD7-FCCD36DF9CEE}" destId="{9F9C7CD9-09E3-49E4-BB5B-1C698BB60B59}" srcOrd="0" destOrd="0" parTransId="{62EE8DD4-4DF6-4832-BC4F-75A4BA5B3A63}" sibTransId="{7FAB23BE-45D9-482B-8BE6-C2A32E414C1A}"/>
    <dgm:cxn modelId="{0B435945-51E2-4ED1-BCD6-FA6B995E61A7}" type="presOf" srcId="{99D507D3-CD5A-441F-ABD7-FCCD36DF9CEE}" destId="{9ABCFB89-51F2-4D09-BF22-BC697F508DA8}" srcOrd="0" destOrd="0" presId="urn:microsoft.com/office/officeart/2005/8/layout/vList5"/>
    <dgm:cxn modelId="{DE0EDF06-1E69-4560-97E7-E2AE2B77F376}" type="presOf" srcId="{7BFCFC34-C273-4533-8097-56F7FE83B170}" destId="{11EC6B8D-D93F-4B6B-97C5-BDE7B0BCB7CC}" srcOrd="0" destOrd="0" presId="urn:microsoft.com/office/officeart/2005/8/layout/vList5"/>
    <dgm:cxn modelId="{71AA04D9-045D-417D-A4AA-B41CEE0E584D}" type="presOf" srcId="{F188932A-FFF8-4D3B-A6D5-A68F23B5AB31}" destId="{BA906D52-F696-411B-99E5-378203EC64DF}" srcOrd="0" destOrd="0" presId="urn:microsoft.com/office/officeart/2005/8/layout/vList5"/>
    <dgm:cxn modelId="{D5E1490C-A7FB-4FFA-B0DA-3E1FB535E379}" type="presOf" srcId="{ED34D0C6-05D2-4664-BC82-47E80326710A}" destId="{3290C264-FDD3-4548-9FB5-EF73A1AB1DB4}" srcOrd="0" destOrd="0" presId="urn:microsoft.com/office/officeart/2005/8/layout/vList5"/>
    <dgm:cxn modelId="{6763E3E7-1C76-42B9-BBAB-47065CCB51C5}" type="presOf" srcId="{0A66F11B-5B61-46B9-A4E5-5A534348F428}" destId="{C4088B2C-50BF-44CB-94A1-687DDB9C7A0C}" srcOrd="0" destOrd="0" presId="urn:microsoft.com/office/officeart/2005/8/layout/vList5"/>
    <dgm:cxn modelId="{DDF7B8AE-03BA-4690-9AAD-119494AF5055}" srcId="{FA0064DB-E6E9-416C-BE8A-F764073CE252}" destId="{F188932A-FFF8-4D3B-A6D5-A68F23B5AB31}" srcOrd="0" destOrd="0" parTransId="{0DE6E210-DF0F-437D-972B-55CCD01C2DA0}" sibTransId="{10F9E821-7781-497F-8756-6E80CACA3701}"/>
    <dgm:cxn modelId="{36D4BB11-65D2-4B45-8151-290A423D95C7}" srcId="{7BFCFC34-C273-4533-8097-56F7FE83B170}" destId="{ED34D0C6-05D2-4664-BC82-47E80326710A}" srcOrd="1" destOrd="0" parTransId="{994269CC-CB17-42A4-AFE9-82A29CB4DD55}" sibTransId="{41B7CB67-C580-4888-8D36-4B7C9FA30B17}"/>
    <dgm:cxn modelId="{57AE564B-9178-44B0-829C-14AB93C5BE43}" srcId="{889A5ACB-74A7-4E2A-BDD5-FA9C139C1105}" destId="{0100205B-3027-47F1-8EEC-59D2AA9D00BF}" srcOrd="0" destOrd="0" parTransId="{809A8943-6E21-4059-BD04-EB1D192B52D8}" sibTransId="{CA629B3E-2169-4A0A-AAB7-39937A8BED73}"/>
    <dgm:cxn modelId="{5842E2C4-B663-4B8E-95E4-C2C35184D317}" srcId="{DF1201F9-997A-4487-BC13-ACE94EF87735}" destId="{F256E265-B4FB-4376-B7DD-A47C63618FA5}" srcOrd="0" destOrd="0" parTransId="{352AF6BF-A764-49B3-B9C6-31BB1F397E06}" sibTransId="{A08B54E6-5687-4B88-956B-58AEA1C2990C}"/>
    <dgm:cxn modelId="{613217AC-E8FB-44C0-B1B4-073215993010}" type="presOf" srcId="{2CC2F200-3507-4E35-A049-1F9499528F00}" destId="{B93472FF-F74C-49A0-8D27-C438C37C5941}" srcOrd="0" destOrd="0" presId="urn:microsoft.com/office/officeart/2005/8/layout/vList5"/>
    <dgm:cxn modelId="{EB0C8511-438C-4C03-8329-2D7B8E87A6A8}" type="presOf" srcId="{8A51B90E-4F6E-471F-998F-40A067ADA20E}" destId="{6B8D9F71-45BE-4300-BD2F-EFECA1190671}" srcOrd="0" destOrd="1" presId="urn:microsoft.com/office/officeart/2005/8/layout/vList5"/>
    <dgm:cxn modelId="{C735A88C-DDA8-43D0-91B1-6B590A269741}" type="presOf" srcId="{5DE12BFE-3844-4ED1-A3DF-ADD1D5D9E528}" destId="{E8E25EBE-0F5C-41F5-B8B4-491F25E39D69}" srcOrd="0" destOrd="0" presId="urn:microsoft.com/office/officeart/2005/8/layout/vList5"/>
    <dgm:cxn modelId="{F482D3A2-44CD-4C0F-B123-4ABA85014642}" srcId="{7BFCFC34-C273-4533-8097-56F7FE83B170}" destId="{99D507D3-CD5A-441F-ABD7-FCCD36DF9CEE}" srcOrd="2" destOrd="0" parTransId="{B2C3A825-3749-48D2-9BEC-404D147F1E75}" sibTransId="{895F0544-E380-4D4D-8305-472F4008C915}"/>
    <dgm:cxn modelId="{45DB1C0B-3AB6-4BBA-8662-604ACA309DE7}" srcId="{72D66D25-D12A-462C-830E-30173CEA2338}" destId="{8C2DD9B3-EB0F-4B51-B1EA-54401C6FA170}" srcOrd="0" destOrd="0" parTransId="{91E48B5E-F6ED-43B5-A0A5-8FFAFA0BBD09}" sibTransId="{ADF48FB6-53C7-43AE-A5F9-250AA9D3941A}"/>
    <dgm:cxn modelId="{ABAC6883-9DDB-4213-B247-C3318FD30D28}" srcId="{C1B7AA4E-AB57-477F-AFA0-848A5695D375}" destId="{50765EC1-1EA0-413B-87CF-5140CBB19B60}" srcOrd="0" destOrd="0" parTransId="{262410AF-A0F2-4478-967C-B2EBB3DE73A5}" sibTransId="{A2D67B15-35DA-4B7D-BBE3-25A2AD73AFA2}"/>
    <dgm:cxn modelId="{D528F692-A6FA-4452-AE12-2C8037DC9341}" type="presOf" srcId="{C1B7AA4E-AB57-477F-AFA0-848A5695D375}" destId="{191F3403-AF18-4A33-91F2-0A71160A62E1}" srcOrd="0" destOrd="0" presId="urn:microsoft.com/office/officeart/2005/8/layout/vList5"/>
    <dgm:cxn modelId="{02179032-8BEB-44AC-9CB8-6C405354FC5A}" type="presOf" srcId="{8C2DD9B3-EB0F-4B51-B1EA-54401C6FA170}" destId="{63D10C49-E741-4E19-865E-E1AEDAB4CE56}" srcOrd="0" destOrd="0" presId="urn:microsoft.com/office/officeart/2005/8/layout/vList5"/>
    <dgm:cxn modelId="{3CF8C3F1-D53D-4D33-A142-FE37B1483A4B}" type="presOf" srcId="{F256E265-B4FB-4376-B7DD-A47C63618FA5}" destId="{6B8D9F71-45BE-4300-BD2F-EFECA1190671}" srcOrd="0" destOrd="0" presId="urn:microsoft.com/office/officeart/2005/8/layout/vList5"/>
    <dgm:cxn modelId="{BC959687-22EA-45FE-B5F3-1EBD49C676AA}" type="presParOf" srcId="{11EC6B8D-D93F-4B6B-97C5-BDE7B0BCB7CC}" destId="{31F3F7F9-6B07-4611-9E9C-83A7E584B451}" srcOrd="0" destOrd="0" presId="urn:microsoft.com/office/officeart/2005/8/layout/vList5"/>
    <dgm:cxn modelId="{AFA486B0-BE8C-464B-821B-CF12A5A1FA57}" type="presParOf" srcId="{31F3F7F9-6B07-4611-9E9C-83A7E584B451}" destId="{B2163477-8313-4E89-B901-E4A49C897959}" srcOrd="0" destOrd="0" presId="urn:microsoft.com/office/officeart/2005/8/layout/vList5"/>
    <dgm:cxn modelId="{688FBD60-3D69-4105-8E70-0B75C355E51E}" type="presParOf" srcId="{31F3F7F9-6B07-4611-9E9C-83A7E584B451}" destId="{6B8D9F71-45BE-4300-BD2F-EFECA1190671}" srcOrd="1" destOrd="0" presId="urn:microsoft.com/office/officeart/2005/8/layout/vList5"/>
    <dgm:cxn modelId="{9333DDDD-65D2-4EF4-891F-E74D04C438FA}" type="presParOf" srcId="{11EC6B8D-D93F-4B6B-97C5-BDE7B0BCB7CC}" destId="{FB1EA421-78A4-4181-A397-A63A9925035D}" srcOrd="1" destOrd="0" presId="urn:microsoft.com/office/officeart/2005/8/layout/vList5"/>
    <dgm:cxn modelId="{7998C7D9-2AF1-4ADD-AF89-DFBF5A0588A9}" type="presParOf" srcId="{11EC6B8D-D93F-4B6B-97C5-BDE7B0BCB7CC}" destId="{E4176602-82B9-4F3E-B010-8FEE29D44958}" srcOrd="2" destOrd="0" presId="urn:microsoft.com/office/officeart/2005/8/layout/vList5"/>
    <dgm:cxn modelId="{3E2A8108-5F02-47D8-894F-354C848D005A}" type="presParOf" srcId="{E4176602-82B9-4F3E-B010-8FEE29D44958}" destId="{3290C264-FDD3-4548-9FB5-EF73A1AB1DB4}" srcOrd="0" destOrd="0" presId="urn:microsoft.com/office/officeart/2005/8/layout/vList5"/>
    <dgm:cxn modelId="{E5189213-A07A-4283-A8EB-94D443D167C1}" type="presParOf" srcId="{E4176602-82B9-4F3E-B010-8FEE29D44958}" destId="{F6B46A2E-879C-4A8F-8EED-A3A52DD5AC55}" srcOrd="1" destOrd="0" presId="urn:microsoft.com/office/officeart/2005/8/layout/vList5"/>
    <dgm:cxn modelId="{37BD61A2-0800-4D00-8D10-0D2BD3F57F6B}" type="presParOf" srcId="{11EC6B8D-D93F-4B6B-97C5-BDE7B0BCB7CC}" destId="{8B3F1890-7170-4B71-9760-2D302433830E}" srcOrd="3" destOrd="0" presId="urn:microsoft.com/office/officeart/2005/8/layout/vList5"/>
    <dgm:cxn modelId="{2271071E-A274-49BB-B6AA-87C7069F4D4F}" type="presParOf" srcId="{11EC6B8D-D93F-4B6B-97C5-BDE7B0BCB7CC}" destId="{9A65C098-8EF6-480E-ABB2-BCDFF15C0013}" srcOrd="4" destOrd="0" presId="urn:microsoft.com/office/officeart/2005/8/layout/vList5"/>
    <dgm:cxn modelId="{7A7B28F7-93E0-4759-A638-FE3AE1BC2027}" type="presParOf" srcId="{9A65C098-8EF6-480E-ABB2-BCDFF15C0013}" destId="{9ABCFB89-51F2-4D09-BF22-BC697F508DA8}" srcOrd="0" destOrd="0" presId="urn:microsoft.com/office/officeart/2005/8/layout/vList5"/>
    <dgm:cxn modelId="{F6DD6CAC-85A2-4A76-A24B-750991354577}" type="presParOf" srcId="{9A65C098-8EF6-480E-ABB2-BCDFF15C0013}" destId="{02F248D2-72FF-4A7A-A1D0-48693EEAB7CD}" srcOrd="1" destOrd="0" presId="urn:microsoft.com/office/officeart/2005/8/layout/vList5"/>
    <dgm:cxn modelId="{4D4C343F-238D-4E87-B509-08CF46C74E13}" type="presParOf" srcId="{11EC6B8D-D93F-4B6B-97C5-BDE7B0BCB7CC}" destId="{46CFA3B8-3AB3-4077-AD49-40D15C88F6A8}" srcOrd="5" destOrd="0" presId="urn:microsoft.com/office/officeart/2005/8/layout/vList5"/>
    <dgm:cxn modelId="{84C3D8C3-9156-47A5-83FA-D78C19B6F965}" type="presParOf" srcId="{11EC6B8D-D93F-4B6B-97C5-BDE7B0BCB7CC}" destId="{0FFB906A-C0C3-4B33-9CE0-70E6159DC1FB}" srcOrd="6" destOrd="0" presId="urn:microsoft.com/office/officeart/2005/8/layout/vList5"/>
    <dgm:cxn modelId="{CE5D9E34-5DE3-43A6-B3AB-8042BC7E0622}" type="presParOf" srcId="{0FFB906A-C0C3-4B33-9CE0-70E6159DC1FB}" destId="{334F4411-879C-47F5-A461-0255EF4DAC18}" srcOrd="0" destOrd="0" presId="urn:microsoft.com/office/officeart/2005/8/layout/vList5"/>
    <dgm:cxn modelId="{3B91D6AD-16DF-437C-966A-3077CEBA4516}" type="presParOf" srcId="{0FFB906A-C0C3-4B33-9CE0-70E6159DC1FB}" destId="{E8E25EBE-0F5C-41F5-B8B4-491F25E39D69}" srcOrd="1" destOrd="0" presId="urn:microsoft.com/office/officeart/2005/8/layout/vList5"/>
    <dgm:cxn modelId="{54AD28AD-D64D-4DB6-9676-DCA68BC28E04}" type="presParOf" srcId="{11EC6B8D-D93F-4B6B-97C5-BDE7B0BCB7CC}" destId="{B00245C3-7167-4CF0-BAD0-50FCE7B18628}" srcOrd="7" destOrd="0" presId="urn:microsoft.com/office/officeart/2005/8/layout/vList5"/>
    <dgm:cxn modelId="{8F8B306F-4BAE-40AC-8D81-07DB849554A7}" type="presParOf" srcId="{11EC6B8D-D93F-4B6B-97C5-BDE7B0BCB7CC}" destId="{99C047FE-D00E-48DC-B393-E5C2E2A1E1F6}" srcOrd="8" destOrd="0" presId="urn:microsoft.com/office/officeart/2005/8/layout/vList5"/>
    <dgm:cxn modelId="{6EE2C4F9-424F-42B8-9C0A-5887D3A4EEE4}" type="presParOf" srcId="{99C047FE-D00E-48DC-B393-E5C2E2A1E1F6}" destId="{B93472FF-F74C-49A0-8D27-C438C37C5941}" srcOrd="0" destOrd="0" presId="urn:microsoft.com/office/officeart/2005/8/layout/vList5"/>
    <dgm:cxn modelId="{7D27591D-0BD5-4584-84AD-B532A58168A5}" type="presParOf" srcId="{99C047FE-D00E-48DC-B393-E5C2E2A1E1F6}" destId="{E4BF040F-77D3-4F6C-B4E5-7354D89EE9AC}" srcOrd="1" destOrd="0" presId="urn:microsoft.com/office/officeart/2005/8/layout/vList5"/>
    <dgm:cxn modelId="{F8406060-91A3-43E0-8C6F-3A52EDEFDE14}" type="presParOf" srcId="{11EC6B8D-D93F-4B6B-97C5-BDE7B0BCB7CC}" destId="{EE2EF862-EB9D-47B5-9FFB-4261743C212E}" srcOrd="9" destOrd="0" presId="urn:microsoft.com/office/officeart/2005/8/layout/vList5"/>
    <dgm:cxn modelId="{6DE5C2B9-DD31-49CD-8538-FB6D2BE4231B}" type="presParOf" srcId="{11EC6B8D-D93F-4B6B-97C5-BDE7B0BCB7CC}" destId="{1E18D318-CE9F-42B1-83FB-79FF09CDE948}" srcOrd="10" destOrd="0" presId="urn:microsoft.com/office/officeart/2005/8/layout/vList5"/>
    <dgm:cxn modelId="{98A6F545-47B8-4FB4-9AAB-137BC5CF0041}" type="presParOf" srcId="{1E18D318-CE9F-42B1-83FB-79FF09CDE948}" destId="{C4088B2C-50BF-44CB-94A1-687DDB9C7A0C}" srcOrd="0" destOrd="0" presId="urn:microsoft.com/office/officeart/2005/8/layout/vList5"/>
    <dgm:cxn modelId="{3BAFAF12-ECA4-401D-8E41-129C87CA419C}" type="presParOf" srcId="{1E18D318-CE9F-42B1-83FB-79FF09CDE948}" destId="{12E3EF14-04FD-4B69-8915-6A5306771663}" srcOrd="1" destOrd="0" presId="urn:microsoft.com/office/officeart/2005/8/layout/vList5"/>
    <dgm:cxn modelId="{F6E4F64B-ADF4-4E90-B98E-86A1D85E4703}" type="presParOf" srcId="{11EC6B8D-D93F-4B6B-97C5-BDE7B0BCB7CC}" destId="{9920E1FE-61BE-46A6-8FDC-A57B28ADB3EC}" srcOrd="11" destOrd="0" presId="urn:microsoft.com/office/officeart/2005/8/layout/vList5"/>
    <dgm:cxn modelId="{095447D9-0133-4A8F-8B85-22F7709011D5}" type="presParOf" srcId="{11EC6B8D-D93F-4B6B-97C5-BDE7B0BCB7CC}" destId="{5FCC7B3C-6190-45A4-8EAD-DDEB1A449F5F}" srcOrd="12" destOrd="0" presId="urn:microsoft.com/office/officeart/2005/8/layout/vList5"/>
    <dgm:cxn modelId="{808608BC-3A5A-4A41-A566-D8F7AB27F17D}" type="presParOf" srcId="{5FCC7B3C-6190-45A4-8EAD-DDEB1A449F5F}" destId="{EBAD196C-0500-45F6-A456-E4ECBC837580}" srcOrd="0" destOrd="0" presId="urn:microsoft.com/office/officeart/2005/8/layout/vList5"/>
    <dgm:cxn modelId="{BEEA1378-3EE2-4BCE-BB3B-A93376AA7DB3}" type="presParOf" srcId="{5FCC7B3C-6190-45A4-8EAD-DDEB1A449F5F}" destId="{63D10C49-E741-4E19-865E-E1AEDAB4CE56}" srcOrd="1" destOrd="0" presId="urn:microsoft.com/office/officeart/2005/8/layout/vList5"/>
    <dgm:cxn modelId="{287479C5-F810-4B7F-A9B1-F6DFEDB1DF45}" type="presParOf" srcId="{11EC6B8D-D93F-4B6B-97C5-BDE7B0BCB7CC}" destId="{AA8D23AA-EC76-4734-8F47-EE4442844B09}" srcOrd="13" destOrd="0" presId="urn:microsoft.com/office/officeart/2005/8/layout/vList5"/>
    <dgm:cxn modelId="{55CDE73C-E349-40A2-A2BC-AB76024BA21F}" type="presParOf" srcId="{11EC6B8D-D93F-4B6B-97C5-BDE7B0BCB7CC}" destId="{687152CB-A0EB-46CD-9CD9-A4992552BC34}" srcOrd="14" destOrd="0" presId="urn:microsoft.com/office/officeart/2005/8/layout/vList5"/>
    <dgm:cxn modelId="{6BD7BDB1-3196-4779-97CA-F3A743490E9A}" type="presParOf" srcId="{687152CB-A0EB-46CD-9CD9-A4992552BC34}" destId="{3764F770-018A-4B2D-9FF4-A582A6BE43CD}" srcOrd="0" destOrd="0" presId="urn:microsoft.com/office/officeart/2005/8/layout/vList5"/>
    <dgm:cxn modelId="{EFF63CC2-4678-4E3A-99DF-8B3F1B7E92A2}" type="presParOf" srcId="{687152CB-A0EB-46CD-9CD9-A4992552BC34}" destId="{653312E1-007A-470D-A94C-EBB619165A7D}" srcOrd="1" destOrd="0" presId="urn:microsoft.com/office/officeart/2005/8/layout/vList5"/>
    <dgm:cxn modelId="{FBDB2AE8-1E70-41DF-8AC1-2B7DF229EB23}" type="presParOf" srcId="{11EC6B8D-D93F-4B6B-97C5-BDE7B0BCB7CC}" destId="{A6F0B054-613C-4D5D-82A3-1839ADEE0AB6}" srcOrd="15" destOrd="0" presId="urn:microsoft.com/office/officeart/2005/8/layout/vList5"/>
    <dgm:cxn modelId="{3A405BF0-3DA6-4854-877D-A483A87051FC}" type="presParOf" srcId="{11EC6B8D-D93F-4B6B-97C5-BDE7B0BCB7CC}" destId="{2ACBF7A3-57D9-49FE-8A7A-5A2755F001B0}" srcOrd="16" destOrd="0" presId="urn:microsoft.com/office/officeart/2005/8/layout/vList5"/>
    <dgm:cxn modelId="{91761F0C-4623-4199-B745-2C7E63BEC565}" type="presParOf" srcId="{2ACBF7A3-57D9-49FE-8A7A-5A2755F001B0}" destId="{191F3403-AF18-4A33-91F2-0A71160A62E1}" srcOrd="0" destOrd="0" presId="urn:microsoft.com/office/officeart/2005/8/layout/vList5"/>
    <dgm:cxn modelId="{F175B243-8458-4F0A-9CBA-2475C0EA03B3}" type="presParOf" srcId="{2ACBF7A3-57D9-49FE-8A7A-5A2755F001B0}" destId="{EA2F5297-78E5-4199-8CB6-69781568A472}" srcOrd="1" destOrd="0" presId="urn:microsoft.com/office/officeart/2005/8/layout/vList5"/>
    <dgm:cxn modelId="{00B3EE21-2EC5-49B3-9909-69743C2BD9C0}" type="presParOf" srcId="{11EC6B8D-D93F-4B6B-97C5-BDE7B0BCB7CC}" destId="{02F07C46-314D-4683-B47B-F0B614490076}" srcOrd="17" destOrd="0" presId="urn:microsoft.com/office/officeart/2005/8/layout/vList5"/>
    <dgm:cxn modelId="{323B990A-B393-4E02-85F6-BEACB07C2E30}" type="presParOf" srcId="{11EC6B8D-D93F-4B6B-97C5-BDE7B0BCB7CC}" destId="{9905D470-D62E-4585-A642-EF176D3B26FD}" srcOrd="18" destOrd="0" presId="urn:microsoft.com/office/officeart/2005/8/layout/vList5"/>
    <dgm:cxn modelId="{C8E033F7-9BAC-4A3C-BA2E-58A9359799F1}" type="presParOf" srcId="{9905D470-D62E-4585-A642-EF176D3B26FD}" destId="{6FD9E5FF-EBD3-41A1-82FE-1894E2908E7E}" srcOrd="0" destOrd="0" presId="urn:microsoft.com/office/officeart/2005/8/layout/vList5"/>
    <dgm:cxn modelId="{67D4F9EE-8E3B-4DBF-BCE7-4C05E73B6CF1}" type="presParOf" srcId="{9905D470-D62E-4585-A642-EF176D3B26FD}" destId="{BA906D52-F696-411B-99E5-378203EC64DF}" srcOrd="1" destOrd="0" presId="urn:microsoft.com/office/officeart/2005/8/layout/vList5"/>
    <dgm:cxn modelId="{FB6556AD-D49F-4D20-BD22-5F8E515FFA95}" type="presParOf" srcId="{11EC6B8D-D93F-4B6B-97C5-BDE7B0BCB7CC}" destId="{FFC3FFCF-7E81-4689-8310-65FE21D89A59}" srcOrd="19" destOrd="0" presId="urn:microsoft.com/office/officeart/2005/8/layout/vList5"/>
    <dgm:cxn modelId="{1DB9E987-3F89-4316-8F4B-6E776E761E80}" type="presParOf" srcId="{11EC6B8D-D93F-4B6B-97C5-BDE7B0BCB7CC}" destId="{0C271680-3E7B-4CA3-89F4-46141CD2D7F7}" srcOrd="20" destOrd="0" presId="urn:microsoft.com/office/officeart/2005/8/layout/vList5"/>
    <dgm:cxn modelId="{36278BFB-C468-423D-B26A-3222B4AAAA13}" type="presParOf" srcId="{0C271680-3E7B-4CA3-89F4-46141CD2D7F7}" destId="{EDF6E68B-F8CF-4641-A853-C5CC3694EA09}" srcOrd="0" destOrd="0" presId="urn:microsoft.com/office/officeart/2005/8/layout/vList5"/>
    <dgm:cxn modelId="{11C50203-B391-4A53-8A18-2912E661CD3A}" type="presParOf" srcId="{0C271680-3E7B-4CA3-89F4-46141CD2D7F7}" destId="{8C26B0DA-179B-40F3-96EA-E4A36624557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207615-B87A-4F6C-8237-E3405BBB1FC8}">
      <dsp:nvSpPr>
        <dsp:cNvPr id="0" name=""/>
        <dsp:cNvSpPr/>
      </dsp:nvSpPr>
      <dsp:spPr>
        <a:xfrm>
          <a:off x="2833917" y="58066"/>
          <a:ext cx="2448239" cy="107803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МЕХАНОСБОРОЧНЫЙ ЦЕХ</a:t>
          </a:r>
          <a:endParaRPr lang="ru-RU" sz="1600" kern="1200" dirty="0"/>
        </a:p>
      </dsp:txBody>
      <dsp:txXfrm>
        <a:off x="2886542" y="110691"/>
        <a:ext cx="2342989" cy="972780"/>
      </dsp:txXfrm>
    </dsp:sp>
    <dsp:sp modelId="{9C601825-F6DA-466A-8409-5BC26E7C5941}">
      <dsp:nvSpPr>
        <dsp:cNvPr id="0" name=""/>
        <dsp:cNvSpPr/>
      </dsp:nvSpPr>
      <dsp:spPr>
        <a:xfrm rot="10461362">
          <a:off x="2608253" y="729180"/>
          <a:ext cx="22621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6211" y="0"/>
              </a:lnTo>
            </a:path>
          </a:pathLst>
        </a:custGeom>
        <a:noFill/>
        <a:ln w="25400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6168DA-F2C2-4ADC-8252-96175E3E790C}">
      <dsp:nvSpPr>
        <dsp:cNvPr id="0" name=""/>
        <dsp:cNvSpPr/>
      </dsp:nvSpPr>
      <dsp:spPr>
        <a:xfrm>
          <a:off x="180300" y="320239"/>
          <a:ext cx="2428501" cy="1080127"/>
        </a:xfrm>
        <a:prstGeom prst="roundRect">
          <a:avLst/>
        </a:prstGeom>
        <a:solidFill>
          <a:schemeClr val="accent2">
            <a:hueOff val="936304"/>
            <a:satOff val="-1168"/>
            <a:lumOff val="275"/>
            <a:alphaOff val="0"/>
          </a:schemeClr>
        </a:solidFill>
        <a:ln w="25400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Механическая обработка и сборка изделий по чертежам и образцам заказчика</a:t>
          </a:r>
          <a:endParaRPr lang="ru-RU" sz="1600" kern="1200" dirty="0"/>
        </a:p>
      </dsp:txBody>
      <dsp:txXfrm>
        <a:off x="233027" y="372966"/>
        <a:ext cx="2323047" cy="974673"/>
      </dsp:txXfrm>
    </dsp:sp>
    <dsp:sp modelId="{C2263554-513C-41C4-A26E-8245AD8A74B3}">
      <dsp:nvSpPr>
        <dsp:cNvPr id="0" name=""/>
        <dsp:cNvSpPr/>
      </dsp:nvSpPr>
      <dsp:spPr>
        <a:xfrm rot="7545629">
          <a:off x="2978899" y="1489976"/>
          <a:ext cx="87219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72195" y="0"/>
              </a:lnTo>
            </a:path>
          </a:pathLst>
        </a:custGeom>
        <a:noFill/>
        <a:ln w="25400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A40B7A-8CAA-4BAC-8473-DE403726D278}">
      <dsp:nvSpPr>
        <dsp:cNvPr id="0" name=""/>
        <dsp:cNvSpPr/>
      </dsp:nvSpPr>
      <dsp:spPr>
        <a:xfrm>
          <a:off x="1255478" y="1843855"/>
          <a:ext cx="3031540" cy="1079997"/>
        </a:xfrm>
        <a:prstGeom prst="roundRect">
          <a:avLst/>
        </a:prstGeom>
        <a:solidFill>
          <a:schemeClr val="accent2">
            <a:hueOff val="1872608"/>
            <a:satOff val="-2336"/>
            <a:lumOff val="549"/>
            <a:alphaOff val="0"/>
          </a:schemeClr>
        </a:solidFill>
        <a:ln w="25400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Изготовление нестандартного оборудования, технологической оснастки и т.д.</a:t>
          </a:r>
          <a:endParaRPr lang="ru-RU" sz="1600" kern="1200" dirty="0"/>
        </a:p>
      </dsp:txBody>
      <dsp:txXfrm>
        <a:off x="1308199" y="1896576"/>
        <a:ext cx="2926098" cy="974555"/>
      </dsp:txXfrm>
    </dsp:sp>
    <dsp:sp modelId="{621C1F30-9347-4BB1-9E1C-263FA84A87D0}">
      <dsp:nvSpPr>
        <dsp:cNvPr id="0" name=""/>
        <dsp:cNvSpPr/>
      </dsp:nvSpPr>
      <dsp:spPr>
        <a:xfrm rot="21529331">
          <a:off x="5282106" y="567004"/>
          <a:ext cx="47774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77746" y="0"/>
              </a:lnTo>
            </a:path>
          </a:pathLst>
        </a:custGeom>
        <a:noFill/>
        <a:ln w="25400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659188-A6F9-410D-8E4E-53EEB1EB6181}">
      <dsp:nvSpPr>
        <dsp:cNvPr id="0" name=""/>
        <dsp:cNvSpPr/>
      </dsp:nvSpPr>
      <dsp:spPr>
        <a:xfrm>
          <a:off x="5759802" y="0"/>
          <a:ext cx="2149448" cy="1079997"/>
        </a:xfrm>
        <a:prstGeom prst="roundRect">
          <a:avLst/>
        </a:prstGeom>
        <a:solidFill>
          <a:schemeClr val="accent2">
            <a:hueOff val="2808911"/>
            <a:satOff val="-3503"/>
            <a:lumOff val="824"/>
            <a:alphaOff val="0"/>
          </a:schemeClr>
        </a:solidFill>
        <a:ln w="25400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Узлы промышленных стрелочных переводов типа Р65</a:t>
          </a:r>
          <a:endParaRPr lang="ru-RU" sz="1600" kern="1200" dirty="0"/>
        </a:p>
      </dsp:txBody>
      <dsp:txXfrm>
        <a:off x="5812523" y="52721"/>
        <a:ext cx="2044006" cy="974555"/>
      </dsp:txXfrm>
    </dsp:sp>
    <dsp:sp modelId="{D5876E03-C125-4C30-BE03-0A2D8B897886}">
      <dsp:nvSpPr>
        <dsp:cNvPr id="0" name=""/>
        <dsp:cNvSpPr/>
      </dsp:nvSpPr>
      <dsp:spPr>
        <a:xfrm rot="2277521">
          <a:off x="4557844" y="1691821"/>
          <a:ext cx="180695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06957" y="0"/>
              </a:lnTo>
            </a:path>
          </a:pathLst>
        </a:custGeom>
        <a:noFill/>
        <a:ln w="25400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099034-404D-4E51-ABD4-05438347C74D}">
      <dsp:nvSpPr>
        <dsp:cNvPr id="0" name=""/>
        <dsp:cNvSpPr/>
      </dsp:nvSpPr>
      <dsp:spPr>
        <a:xfrm>
          <a:off x="5791146" y="2247544"/>
          <a:ext cx="2149448" cy="1079997"/>
        </a:xfrm>
        <a:prstGeom prst="roundRect">
          <a:avLst/>
        </a:prstGeom>
        <a:solidFill>
          <a:schemeClr val="accent2">
            <a:hueOff val="3745215"/>
            <a:satOff val="-4671"/>
            <a:lumOff val="1098"/>
            <a:alphaOff val="0"/>
          </a:schemeClr>
        </a:solidFill>
        <a:ln w="25400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Трамвайные стрелочные переводы и узлы трамвайных стрелочных переводов</a:t>
          </a:r>
          <a:endParaRPr lang="ru-RU" sz="1400" kern="1200" dirty="0"/>
        </a:p>
      </dsp:txBody>
      <dsp:txXfrm>
        <a:off x="5843867" y="2300265"/>
        <a:ext cx="2044006" cy="974555"/>
      </dsp:txXfrm>
    </dsp:sp>
    <dsp:sp modelId="{0F6910E5-370C-4ED4-AD26-B2DEA46A2397}">
      <dsp:nvSpPr>
        <dsp:cNvPr id="0" name=""/>
        <dsp:cNvSpPr/>
      </dsp:nvSpPr>
      <dsp:spPr>
        <a:xfrm rot="1239534">
          <a:off x="5264667" y="1154591"/>
          <a:ext cx="54396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43965" y="0"/>
              </a:lnTo>
            </a:path>
          </a:pathLst>
        </a:custGeom>
        <a:noFill/>
        <a:ln w="25400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CB99F4-E16F-4D2B-B1D5-501A2845359C}">
      <dsp:nvSpPr>
        <dsp:cNvPr id="0" name=""/>
        <dsp:cNvSpPr/>
      </dsp:nvSpPr>
      <dsp:spPr>
        <a:xfrm>
          <a:off x="5791144" y="1115773"/>
          <a:ext cx="2149448" cy="1079997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Стрелочные переводы </a:t>
          </a:r>
          <a:br>
            <a:rPr lang="ru-RU" sz="1900" kern="1200" dirty="0" smtClean="0"/>
          </a:br>
          <a:r>
            <a:rPr lang="ru-RU" sz="1900" kern="1200" dirty="0" smtClean="0"/>
            <a:t>типа Р33 и Р24</a:t>
          </a:r>
          <a:endParaRPr lang="ru-RU" sz="1900" kern="1200" dirty="0"/>
        </a:p>
      </dsp:txBody>
      <dsp:txXfrm>
        <a:off x="5843865" y="1168494"/>
        <a:ext cx="2044006" cy="9745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8D9F71-45BE-4300-BD2F-EFECA1190671}">
      <dsp:nvSpPr>
        <dsp:cNvPr id="0" name=""/>
        <dsp:cNvSpPr/>
      </dsp:nvSpPr>
      <dsp:spPr>
        <a:xfrm rot="5400000">
          <a:off x="5572503" y="-2504808"/>
          <a:ext cx="298933" cy="5385383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00" tIns="123825" rIns="247650" bIns="12382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резка заготовок из листового проката, из сортового проката</a:t>
          </a: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гибка заготовок с различным углом</a:t>
          </a:r>
          <a:endParaRPr lang="ru-RU" sz="1100" kern="1200" dirty="0"/>
        </a:p>
      </dsp:txBody>
      <dsp:txXfrm rot="-5400000">
        <a:off x="3029279" y="53009"/>
        <a:ext cx="5370790" cy="269747"/>
      </dsp:txXfrm>
    </dsp:sp>
    <dsp:sp modelId="{B2163477-8313-4E89-B901-E4A49C897959}">
      <dsp:nvSpPr>
        <dsp:cNvPr id="0" name=""/>
        <dsp:cNvSpPr/>
      </dsp:nvSpPr>
      <dsp:spPr>
        <a:xfrm>
          <a:off x="0" y="1049"/>
          <a:ext cx="3029278" cy="37366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Заготовительные</a:t>
          </a:r>
          <a:endParaRPr lang="ru-RU" sz="1500" kern="1200" dirty="0"/>
        </a:p>
      </dsp:txBody>
      <dsp:txXfrm>
        <a:off x="18241" y="19290"/>
        <a:ext cx="2992796" cy="337185"/>
      </dsp:txXfrm>
    </dsp:sp>
    <dsp:sp modelId="{F6B46A2E-879C-4A8F-8EED-A3A52DD5AC55}">
      <dsp:nvSpPr>
        <dsp:cNvPr id="0" name=""/>
        <dsp:cNvSpPr/>
      </dsp:nvSpPr>
      <dsp:spPr>
        <a:xfrm rot="5400000">
          <a:off x="5572503" y="-2112458"/>
          <a:ext cx="298933" cy="5385383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00" tIns="123825" rIns="247650" bIns="12382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изготовление деталей тел вращения – оси, валы, фланцы, муфты, крышки, втулки и т.п. с наибольшим диаметром обработки над станиной 1000мм</a:t>
          </a:r>
          <a:endParaRPr lang="ru-RU" sz="1100" kern="1200" dirty="0"/>
        </a:p>
      </dsp:txBody>
      <dsp:txXfrm rot="-5400000">
        <a:off x="3029279" y="445359"/>
        <a:ext cx="5370790" cy="269747"/>
      </dsp:txXfrm>
    </dsp:sp>
    <dsp:sp modelId="{3290C264-FDD3-4548-9FB5-EF73A1AB1DB4}">
      <dsp:nvSpPr>
        <dsp:cNvPr id="0" name=""/>
        <dsp:cNvSpPr/>
      </dsp:nvSpPr>
      <dsp:spPr>
        <a:xfrm>
          <a:off x="0" y="393400"/>
          <a:ext cx="3029278" cy="37366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Токарные и токарно-карусельные</a:t>
          </a:r>
          <a:endParaRPr lang="ru-RU" sz="1500" kern="1200" dirty="0"/>
        </a:p>
      </dsp:txBody>
      <dsp:txXfrm>
        <a:off x="18241" y="411641"/>
        <a:ext cx="2992796" cy="337185"/>
      </dsp:txXfrm>
    </dsp:sp>
    <dsp:sp modelId="{02F248D2-72FF-4A7A-A1D0-48693EEAB7CD}">
      <dsp:nvSpPr>
        <dsp:cNvPr id="0" name=""/>
        <dsp:cNvSpPr/>
      </dsp:nvSpPr>
      <dsp:spPr>
        <a:xfrm rot="5400000">
          <a:off x="5572503" y="-1720107"/>
          <a:ext cx="298933" cy="5385383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00" tIns="123825" rIns="247650" bIns="12382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Модуль до 10, диаметр наибольшего изделия – 800мм, длина нарезки – 300мм.</a:t>
          </a:r>
          <a:endParaRPr lang="ru-RU" sz="1100" kern="1200" dirty="0"/>
        </a:p>
      </dsp:txBody>
      <dsp:txXfrm rot="-5400000">
        <a:off x="3029279" y="837710"/>
        <a:ext cx="5370790" cy="269747"/>
      </dsp:txXfrm>
    </dsp:sp>
    <dsp:sp modelId="{9ABCFB89-51F2-4D09-BF22-BC697F508DA8}">
      <dsp:nvSpPr>
        <dsp:cNvPr id="0" name=""/>
        <dsp:cNvSpPr/>
      </dsp:nvSpPr>
      <dsp:spPr>
        <a:xfrm>
          <a:off x="0" y="785750"/>
          <a:ext cx="3029278" cy="37366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err="1" smtClean="0"/>
            <a:t>Зубофрезерные</a:t>
          </a:r>
          <a:endParaRPr lang="ru-RU" sz="1500" kern="1200" dirty="0"/>
        </a:p>
      </dsp:txBody>
      <dsp:txXfrm>
        <a:off x="18241" y="803991"/>
        <a:ext cx="2992796" cy="337185"/>
      </dsp:txXfrm>
    </dsp:sp>
    <dsp:sp modelId="{E8E25EBE-0F5C-41F5-B8B4-491F25E39D69}">
      <dsp:nvSpPr>
        <dsp:cNvPr id="0" name=""/>
        <dsp:cNvSpPr/>
      </dsp:nvSpPr>
      <dsp:spPr>
        <a:xfrm rot="5400000">
          <a:off x="5572503" y="-1327756"/>
          <a:ext cx="298933" cy="5385383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00" tIns="123825" rIns="247650" bIns="12382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Наибольший диаметр изделия – 800мм, ширина изделия – 160мм.</a:t>
          </a:r>
          <a:endParaRPr lang="ru-RU" sz="1100" kern="1200" dirty="0"/>
        </a:p>
      </dsp:txBody>
      <dsp:txXfrm rot="-5400000">
        <a:off x="3029279" y="1230061"/>
        <a:ext cx="5370790" cy="269747"/>
      </dsp:txXfrm>
    </dsp:sp>
    <dsp:sp modelId="{334F4411-879C-47F5-A461-0255EF4DAC18}">
      <dsp:nvSpPr>
        <dsp:cNvPr id="0" name=""/>
        <dsp:cNvSpPr/>
      </dsp:nvSpPr>
      <dsp:spPr>
        <a:xfrm>
          <a:off x="0" y="1178101"/>
          <a:ext cx="3029278" cy="37366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Зубодолбежные</a:t>
          </a:r>
          <a:endParaRPr lang="ru-RU" sz="1500" kern="1200" dirty="0"/>
        </a:p>
      </dsp:txBody>
      <dsp:txXfrm>
        <a:off x="18241" y="1196342"/>
        <a:ext cx="2992796" cy="337185"/>
      </dsp:txXfrm>
    </dsp:sp>
    <dsp:sp modelId="{E4BF040F-77D3-4F6C-B4E5-7354D89EE9AC}">
      <dsp:nvSpPr>
        <dsp:cNvPr id="0" name=""/>
        <dsp:cNvSpPr/>
      </dsp:nvSpPr>
      <dsp:spPr>
        <a:xfrm rot="5400000">
          <a:off x="5572503" y="-935406"/>
          <a:ext cx="298933" cy="5385383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00" tIns="123825" rIns="247650" bIns="12382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фрезерование плоскостей и обработка отверстий в системе координат Х, У, Z в корпусных деталях с габаритами 3000х850х1000мм</a:t>
          </a:r>
        </a:p>
      </dsp:txBody>
      <dsp:txXfrm rot="-5400000">
        <a:off x="3029279" y="1622411"/>
        <a:ext cx="5370790" cy="269747"/>
      </dsp:txXfrm>
    </dsp:sp>
    <dsp:sp modelId="{B93472FF-F74C-49A0-8D27-C438C37C5941}">
      <dsp:nvSpPr>
        <dsp:cNvPr id="0" name=""/>
        <dsp:cNvSpPr/>
      </dsp:nvSpPr>
      <dsp:spPr>
        <a:xfrm>
          <a:off x="0" y="1570451"/>
          <a:ext cx="3029278" cy="37366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Фрезерно-расточные</a:t>
          </a:r>
        </a:p>
      </dsp:txBody>
      <dsp:txXfrm>
        <a:off x="18241" y="1588692"/>
        <a:ext cx="2992796" cy="337185"/>
      </dsp:txXfrm>
    </dsp:sp>
    <dsp:sp modelId="{12E3EF14-04FD-4B69-8915-6A5306771663}">
      <dsp:nvSpPr>
        <dsp:cNvPr id="0" name=""/>
        <dsp:cNvSpPr/>
      </dsp:nvSpPr>
      <dsp:spPr>
        <a:xfrm rot="5400000">
          <a:off x="5572503" y="-543055"/>
          <a:ext cx="298933" cy="5385383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00" tIns="123825" rIns="247650" bIns="12382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Наибольший диаметр обрабатываемой детали – 280мм, длина – 700мм.</a:t>
          </a:r>
        </a:p>
      </dsp:txBody>
      <dsp:txXfrm rot="-5400000">
        <a:off x="3029279" y="2014762"/>
        <a:ext cx="5370790" cy="269747"/>
      </dsp:txXfrm>
    </dsp:sp>
    <dsp:sp modelId="{C4088B2C-50BF-44CB-94A1-687DDB9C7A0C}">
      <dsp:nvSpPr>
        <dsp:cNvPr id="0" name=""/>
        <dsp:cNvSpPr/>
      </dsp:nvSpPr>
      <dsp:spPr>
        <a:xfrm>
          <a:off x="0" y="1962802"/>
          <a:ext cx="3029278" cy="37366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err="1" smtClean="0"/>
            <a:t>Круглошлифовальные</a:t>
          </a:r>
          <a:endParaRPr lang="ru-RU" sz="1500" kern="1200" dirty="0" smtClean="0"/>
        </a:p>
      </dsp:txBody>
      <dsp:txXfrm>
        <a:off x="18241" y="1981043"/>
        <a:ext cx="2992796" cy="337185"/>
      </dsp:txXfrm>
    </dsp:sp>
    <dsp:sp modelId="{63D10C49-E741-4E19-865E-E1AEDAB4CE56}">
      <dsp:nvSpPr>
        <dsp:cNvPr id="0" name=""/>
        <dsp:cNvSpPr/>
      </dsp:nvSpPr>
      <dsp:spPr>
        <a:xfrm rot="5400000">
          <a:off x="5572503" y="-150705"/>
          <a:ext cx="298933" cy="5385383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00" tIns="123825" rIns="247650" bIns="12382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Наибольший диаметр отверстия – 300мм, наименьший – 50мм, длина – 320мм.</a:t>
          </a:r>
        </a:p>
      </dsp:txBody>
      <dsp:txXfrm rot="-5400000">
        <a:off x="3029279" y="2407112"/>
        <a:ext cx="5370790" cy="269747"/>
      </dsp:txXfrm>
    </dsp:sp>
    <dsp:sp modelId="{EBAD196C-0500-45F6-A456-E4ECBC837580}">
      <dsp:nvSpPr>
        <dsp:cNvPr id="0" name=""/>
        <dsp:cNvSpPr/>
      </dsp:nvSpPr>
      <dsp:spPr>
        <a:xfrm>
          <a:off x="0" y="2355152"/>
          <a:ext cx="3029278" cy="37366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Внутришлифовальные</a:t>
          </a:r>
        </a:p>
      </dsp:txBody>
      <dsp:txXfrm>
        <a:off x="18241" y="2373393"/>
        <a:ext cx="2992796" cy="337185"/>
      </dsp:txXfrm>
    </dsp:sp>
    <dsp:sp modelId="{653312E1-007A-470D-A94C-EBB619165A7D}">
      <dsp:nvSpPr>
        <dsp:cNvPr id="0" name=""/>
        <dsp:cNvSpPr/>
      </dsp:nvSpPr>
      <dsp:spPr>
        <a:xfrm rot="5400000">
          <a:off x="5572503" y="241645"/>
          <a:ext cx="298933" cy="5385383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00" tIns="123825" rIns="247650" bIns="12382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Наибольшие размеры обрабатываемого изделия 1250</a:t>
          </a:r>
          <a:r>
            <a:rPr lang="en-US" sz="1100" kern="1200" dirty="0" smtClean="0"/>
            <a:t>x320x280</a:t>
          </a:r>
          <a:r>
            <a:rPr lang="ru-RU" sz="1100" kern="1200" dirty="0" smtClean="0"/>
            <a:t>мм.</a:t>
          </a:r>
        </a:p>
      </dsp:txBody>
      <dsp:txXfrm rot="-5400000">
        <a:off x="3029279" y="2799463"/>
        <a:ext cx="5370790" cy="269747"/>
      </dsp:txXfrm>
    </dsp:sp>
    <dsp:sp modelId="{3764F770-018A-4B2D-9FF4-A582A6BE43CD}">
      <dsp:nvSpPr>
        <dsp:cNvPr id="0" name=""/>
        <dsp:cNvSpPr/>
      </dsp:nvSpPr>
      <dsp:spPr>
        <a:xfrm>
          <a:off x="0" y="2747503"/>
          <a:ext cx="3029278" cy="37366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Плоскошлифовальные</a:t>
          </a:r>
        </a:p>
      </dsp:txBody>
      <dsp:txXfrm>
        <a:off x="18241" y="2765744"/>
        <a:ext cx="2992796" cy="337185"/>
      </dsp:txXfrm>
    </dsp:sp>
    <dsp:sp modelId="{EA2F5297-78E5-4199-8CB6-69781568A472}">
      <dsp:nvSpPr>
        <dsp:cNvPr id="0" name=""/>
        <dsp:cNvSpPr/>
      </dsp:nvSpPr>
      <dsp:spPr>
        <a:xfrm rot="5400000">
          <a:off x="5572503" y="633995"/>
          <a:ext cx="298933" cy="5385383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00" tIns="123825" rIns="247650" bIns="12382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закалка, отпуск, отжиг, нормализация, цементация в камерных и шахтной электропечах, ТВЧ деталей весом до 50кг</a:t>
          </a:r>
        </a:p>
      </dsp:txBody>
      <dsp:txXfrm rot="-5400000">
        <a:off x="3029279" y="3191813"/>
        <a:ext cx="5370790" cy="269747"/>
      </dsp:txXfrm>
    </dsp:sp>
    <dsp:sp modelId="{191F3403-AF18-4A33-91F2-0A71160A62E1}">
      <dsp:nvSpPr>
        <dsp:cNvPr id="0" name=""/>
        <dsp:cNvSpPr/>
      </dsp:nvSpPr>
      <dsp:spPr>
        <a:xfrm>
          <a:off x="0" y="3139854"/>
          <a:ext cx="3029278" cy="37366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Термообработка</a:t>
          </a:r>
        </a:p>
      </dsp:txBody>
      <dsp:txXfrm>
        <a:off x="18241" y="3158095"/>
        <a:ext cx="2992796" cy="337185"/>
      </dsp:txXfrm>
    </dsp:sp>
    <dsp:sp modelId="{BA906D52-F696-411B-99E5-378203EC64DF}">
      <dsp:nvSpPr>
        <dsp:cNvPr id="0" name=""/>
        <dsp:cNvSpPr/>
      </dsp:nvSpPr>
      <dsp:spPr>
        <a:xfrm rot="5400000">
          <a:off x="5572503" y="1026346"/>
          <a:ext cx="298933" cy="5385383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00" tIns="123825" rIns="247650" bIns="12382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Сварка металлоконструкций</a:t>
          </a:r>
        </a:p>
      </dsp:txBody>
      <dsp:txXfrm rot="-5400000">
        <a:off x="3029279" y="3584164"/>
        <a:ext cx="5370790" cy="269747"/>
      </dsp:txXfrm>
    </dsp:sp>
    <dsp:sp modelId="{6FD9E5FF-EBD3-41A1-82FE-1894E2908E7E}">
      <dsp:nvSpPr>
        <dsp:cNvPr id="0" name=""/>
        <dsp:cNvSpPr/>
      </dsp:nvSpPr>
      <dsp:spPr>
        <a:xfrm>
          <a:off x="0" y="3532204"/>
          <a:ext cx="3029278" cy="37366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Сварка в среде углекислого газа</a:t>
          </a:r>
        </a:p>
      </dsp:txBody>
      <dsp:txXfrm>
        <a:off x="18241" y="3550445"/>
        <a:ext cx="2992796" cy="337185"/>
      </dsp:txXfrm>
    </dsp:sp>
    <dsp:sp modelId="{8C26B0DA-179B-40F3-96EA-E4A366245574}">
      <dsp:nvSpPr>
        <dsp:cNvPr id="0" name=""/>
        <dsp:cNvSpPr/>
      </dsp:nvSpPr>
      <dsp:spPr>
        <a:xfrm rot="5400000">
          <a:off x="5572503" y="1418696"/>
          <a:ext cx="298933" cy="5385383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00" tIns="123825" rIns="247650" bIns="12382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Слесарные и сборочные работы металлоконструкции, приспособлении и т.п.</a:t>
          </a:r>
        </a:p>
      </dsp:txBody>
      <dsp:txXfrm rot="-5400000">
        <a:off x="3029279" y="3976514"/>
        <a:ext cx="5370790" cy="269747"/>
      </dsp:txXfrm>
    </dsp:sp>
    <dsp:sp modelId="{EDF6E68B-F8CF-4641-A853-C5CC3694EA09}">
      <dsp:nvSpPr>
        <dsp:cNvPr id="0" name=""/>
        <dsp:cNvSpPr/>
      </dsp:nvSpPr>
      <dsp:spPr>
        <a:xfrm>
          <a:off x="0" y="3924555"/>
          <a:ext cx="3029278" cy="37366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Слесарно-сборочные</a:t>
          </a:r>
        </a:p>
      </dsp:txBody>
      <dsp:txXfrm>
        <a:off x="18241" y="3942796"/>
        <a:ext cx="2992796" cy="3371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/>
          <a:lstStyle/>
          <a:p>
            <a:endParaRPr lang="en-US" smtClean="0"/>
          </a:p>
        </p:txBody>
      </p:sp>
      <p:sp>
        <p:nvSpPr>
          <p:cNvPr id="24" name="Rectangle 24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/>
          <a:lstStyle/>
          <a:p>
            <a:fld id="{A849C5AD-4428-4E9C-9C84-11B72C9365FB}" type="datetimeFigureOut">
              <a:rPr lang="en-US" smtClean="0"/>
              <a:pPr/>
              <a:t>11/23/2018</a:t>
            </a:fld>
            <a:endParaRPr lang="en-US" smtClean="0"/>
          </a:p>
        </p:txBody>
      </p:sp>
      <p:sp>
        <p:nvSpPr>
          <p:cNvPr id="30" name="Rectangle 30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/>
          <a:lstStyle/>
          <a:p>
            <a:endParaRPr lang="en-US" smtClean="0"/>
          </a:p>
        </p:txBody>
      </p:sp>
      <p:sp>
        <p:nvSpPr>
          <p:cNvPr id="18" name="Rectangle 18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/>
          <a:lstStyle/>
          <a:p>
            <a:fld id="{8C596567-A38F-4CEF-B37F-9B9D120D62CE}" type="slidenum">
              <a:rPr lang="en-US" smtClean="0"/>
              <a:pPr/>
              <a:t>‹#›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102785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4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/>
          <a:lstStyle/>
          <a:p>
            <a:endParaRPr lang="en-US" smtClean="0"/>
          </a:p>
        </p:txBody>
      </p:sp>
      <p:sp>
        <p:nvSpPr>
          <p:cNvPr id="15" name="Rectangle 15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/>
          <a:lstStyle/>
          <a:p>
            <a:fld id="{D7547E60-4BE7-4E4E-9AAA-5EE35AEC995C}" type="datetimeFigureOut">
              <a:rPr lang="en-US" smtClean="0"/>
              <a:pPr/>
              <a:t>11/23/2018</a:t>
            </a:fld>
            <a:endParaRPr lang="en-US" smtClean="0"/>
          </a:p>
        </p:txBody>
      </p:sp>
      <p:sp>
        <p:nvSpPr>
          <p:cNvPr id="23" name="Rectangle 2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anchor="ctr"/>
          <a:lstStyle/>
          <a:p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/>
          <a:lstStyle/>
          <a:p>
            <a:endParaRPr lang="en-US" smtClean="0"/>
          </a:p>
        </p:txBody>
      </p:sp>
      <p:sp>
        <p:nvSpPr>
          <p:cNvPr id="28" name="Rectangle 28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/>
          <a:lstStyle/>
          <a:p>
            <a:fld id="{CA077768-21C8-4125-A345-258E48D2EED0}" type="slidenum">
              <a:rPr lang="en-US" smtClean="0"/>
              <a:pPr/>
              <a:t>‹#›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56705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830437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12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00777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87236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87236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87452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87452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87452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216014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10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874521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11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87452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ru-RU" smtClean="0"/>
              <a:pPr/>
              <a:t>23.11.2018</a:t>
            </a:fld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ru-RU" smtClean="0"/>
              <a:pPr algn="r"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ru-RU" smtClean="0"/>
              <a:pPr/>
              <a:t>23.11.2018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ru-RU" smtClean="0"/>
              <a:pPr algn="r"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ru-RU" smtClean="0"/>
              <a:pPr/>
              <a:t>23.11.2018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ru-RU" smtClean="0"/>
              <a:pPr algn="r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ru-RU" smtClean="0"/>
              <a:pPr/>
              <a:t>23.11.2018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ru-RU" smtClean="0"/>
              <a:pPr algn="r"/>
              <a:t>‹#›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ru-RU" smtClean="0"/>
              <a:pPr/>
              <a:t>23.11.2018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ru-RU" smtClean="0"/>
              <a:pPr algn="r"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ru-RU" smtClean="0"/>
              <a:pPr/>
              <a:t>23.11.2018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ru-RU" smtClean="0"/>
              <a:pPr algn="r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ru-RU" smtClean="0"/>
              <a:pPr/>
              <a:t>23.11.2018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ru-RU" smtClean="0"/>
              <a:pPr algn="r"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5C14FD69-4A85-4715-A222-ABB225B63BC6}" type="datetimeFigureOut">
              <a:rPr lang="ru-RU" smtClean="0"/>
              <a:pPr/>
              <a:t>23.11.2018</a:t>
            </a:fld>
            <a:endParaRPr lang="ru-RU" sz="1000" dirty="0" smtClean="0"/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pPr algn="ctr"/>
            <a:endParaRPr lang="ru-RU" sz="1000" smtClean="0"/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pPr algn="r"/>
            <a:fld id="{D4C49B74-5DB2-4B03-B1D2-7F6A3C51C318}" type="slidenum">
              <a:rPr lang="ru-RU" smtClean="0"/>
              <a:pPr algn="r"/>
              <a:t>‹#›</a:t>
            </a:fld>
            <a:endParaRPr lang="ru-RU" sz="1000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10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11.jpe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tiff"/><Relationship Id="rId5" Type="http://schemas.openxmlformats.org/officeDocument/2006/relationships/image" Target="../media/image33.tiff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10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0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1.jpeg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0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0.jpe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11.jpeg"/><Relationship Id="rId9" Type="http://schemas.microsoft.com/office/2007/relationships/diagramDrawing" Target="../diagrams/drawin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00" y="14514"/>
            <a:ext cx="9161160" cy="6870870"/>
          </a:xfrm>
          <a:prstGeom prst="rect">
            <a:avLst/>
          </a:prstGeom>
          <a:ln w="38100">
            <a:solidFill>
              <a:srgbClr val="00B050"/>
            </a:solidFill>
            <a:prstDash val="solid"/>
          </a:ln>
        </p:spPr>
      </p:pic>
      <p:sp>
        <p:nvSpPr>
          <p:cNvPr id="5" name="Заголовок 8"/>
          <p:cNvSpPr txBox="1">
            <a:spLocks/>
          </p:cNvSpPr>
          <p:nvPr/>
        </p:nvSpPr>
        <p:spPr>
          <a:xfrm>
            <a:off x="-53300" y="14514"/>
            <a:ext cx="9197300" cy="1057032"/>
          </a:xfrm>
          <a:prstGeom prst="rect">
            <a:avLst/>
          </a:prstGeom>
          <a:ln w="28575">
            <a:solidFill>
              <a:srgbClr val="00B050"/>
            </a:solidFill>
            <a:prstDash val="solid"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F57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Группа компаний</a:t>
            </a:r>
            <a:r>
              <a:rPr lang="en-US" sz="2800" b="1" dirty="0" smtClean="0">
                <a:solidFill>
                  <a:srgbClr val="F57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800" b="1" dirty="0" smtClean="0">
                <a:solidFill>
                  <a:srgbClr val="F57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rgbClr val="F57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ВЕРХНЕЕ СТРОЕНИЕ ПУТИ</a:t>
            </a:r>
            <a:r>
              <a:rPr lang="en-US" sz="2800" b="1" dirty="0" smtClean="0">
                <a:solidFill>
                  <a:srgbClr val="F57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endParaRPr lang="ru-RU" sz="2800" b="1" dirty="0">
              <a:solidFill>
                <a:srgbClr val="F575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Объект 9"/>
          <p:cNvSpPr txBox="1">
            <a:spLocks/>
          </p:cNvSpPr>
          <p:nvPr/>
        </p:nvSpPr>
        <p:spPr>
          <a:xfrm>
            <a:off x="4355976" y="1557032"/>
            <a:ext cx="4716016" cy="2637669"/>
          </a:xfrm>
          <a:prstGeom prst="rect">
            <a:avLst/>
          </a:prstGeom>
          <a:noFill/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dirty="0" smtClean="0">
              <a:solidFill>
                <a:srgbClr val="727476"/>
              </a:solidFill>
            </a:endParaRPr>
          </a:p>
          <a:p>
            <a:r>
              <a:rPr lang="ru-RU" sz="2000" dirty="0" smtClean="0">
                <a:solidFill>
                  <a:srgbClr val="727476"/>
                </a:solidFill>
              </a:rPr>
              <a:t>Производство трамвайных пересечений , </a:t>
            </a:r>
            <a:r>
              <a:rPr lang="ru-RU" sz="2000" smtClean="0">
                <a:solidFill>
                  <a:srgbClr val="727476"/>
                </a:solidFill>
              </a:rPr>
              <a:t>узлов и трамвайных </a:t>
            </a:r>
            <a:r>
              <a:rPr lang="ru-RU" sz="2000" dirty="0" smtClean="0">
                <a:solidFill>
                  <a:srgbClr val="727476"/>
                </a:solidFill>
              </a:rPr>
              <a:t>стрелочных переводов</a:t>
            </a:r>
          </a:p>
          <a:p>
            <a:r>
              <a:rPr lang="ru-RU" sz="2000" dirty="0">
                <a:solidFill>
                  <a:srgbClr val="727476"/>
                </a:solidFill>
              </a:rPr>
              <a:t>Производство узлов стрелочной продукции </a:t>
            </a:r>
            <a:r>
              <a:rPr lang="ru-RU" sz="2000" dirty="0" smtClean="0">
                <a:solidFill>
                  <a:srgbClr val="727476"/>
                </a:solidFill>
              </a:rPr>
              <a:t>типа Р65 для </a:t>
            </a:r>
            <a:r>
              <a:rPr lang="ru-RU" sz="2000" dirty="0">
                <a:solidFill>
                  <a:srgbClr val="727476"/>
                </a:solidFill>
              </a:rPr>
              <a:t>промышленных предприятий</a:t>
            </a:r>
          </a:p>
          <a:p>
            <a:r>
              <a:rPr lang="ru-RU" sz="2000" dirty="0">
                <a:solidFill>
                  <a:srgbClr val="727476"/>
                </a:solidFill>
              </a:rPr>
              <a:t>Производство стрелочных переводов типа Р24 и </a:t>
            </a:r>
            <a:r>
              <a:rPr lang="ru-RU" sz="2000" dirty="0" smtClean="0">
                <a:solidFill>
                  <a:srgbClr val="727476"/>
                </a:solidFill>
              </a:rPr>
              <a:t>Р33</a:t>
            </a:r>
            <a:endParaRPr lang="ru-RU" sz="2000" dirty="0">
              <a:solidFill>
                <a:srgbClr val="727476"/>
              </a:solidFill>
            </a:endParaRPr>
          </a:p>
          <a:p>
            <a:r>
              <a:rPr lang="ru-RU" sz="2000" dirty="0">
                <a:solidFill>
                  <a:srgbClr val="727476"/>
                </a:solidFill>
              </a:rPr>
              <a:t>Изготовление нестандартного оборудования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buFont typeface="Arial" pitchFamily="34" charset="0"/>
              <a:buNone/>
            </a:pPr>
            <a:endParaRPr lang="ru-RU" sz="2800" dirty="0">
              <a:solidFill>
                <a:srgbClr val="727476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-132983" y="5909672"/>
            <a:ext cx="2664296" cy="288000"/>
          </a:xfrm>
          <a:prstGeom prst="roundRect">
            <a:avLst/>
          </a:prstGeom>
          <a:solidFill>
            <a:srgbClr val="F575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бъект 9"/>
          <p:cNvSpPr txBox="1">
            <a:spLocks/>
          </p:cNvSpPr>
          <p:nvPr/>
        </p:nvSpPr>
        <p:spPr>
          <a:xfrm>
            <a:off x="323528" y="5856064"/>
            <a:ext cx="3384376" cy="482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WWW.TEF.RU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1" name="Picture 2" descr="D:\Desktop\Логотип.jpg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110" y="1196752"/>
            <a:ext cx="1285596" cy="128353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-53300" y="1284521"/>
            <a:ext cx="31294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200" b="1" dirty="0" smtClean="0">
                <a:solidFill>
                  <a:srgbClr val="7274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ЗАВОД</a:t>
            </a:r>
            <a:endParaRPr lang="en-US" sz="2200" b="1" dirty="0" smtClean="0">
              <a:solidFill>
                <a:srgbClr val="72747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r"/>
            <a:r>
              <a:rPr lang="ru-RU" sz="2200" dirty="0" smtClean="0">
                <a:solidFill>
                  <a:srgbClr val="7274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ТРАНСПОРТНОГО</a:t>
            </a:r>
            <a:endParaRPr lang="en-US" sz="2200" dirty="0" smtClean="0">
              <a:solidFill>
                <a:srgbClr val="72747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r"/>
            <a:r>
              <a:rPr lang="ru-RU" sz="2200" dirty="0" smtClean="0">
                <a:solidFill>
                  <a:srgbClr val="7274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ОБОРУДОВАНИЯ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98" y="2580902"/>
            <a:ext cx="3924969" cy="2720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4413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80512" cy="6885384"/>
          </a:xfrm>
          <a:prstGeom prst="rect">
            <a:avLst/>
          </a:prstGeom>
          <a:ln w="38100">
            <a:solidFill>
              <a:srgbClr val="00B050"/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11" name="Заголовок 8"/>
          <p:cNvSpPr txBox="1">
            <a:spLocks/>
          </p:cNvSpPr>
          <p:nvPr/>
        </p:nvSpPr>
        <p:spPr>
          <a:xfrm>
            <a:off x="-36512" y="-27384"/>
            <a:ext cx="9180512" cy="884616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anchor="ctr" anchorCtr="0">
            <a:noAutofit/>
          </a:bodyPr>
          <a:lstStyle>
            <a:defPPr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defPPr>
            <a:lvl1pPr algn="r" eaLnBrk="1" hangingPunct="1">
              <a:buNone/>
              <a:defRPr sz="4000">
                <a:solidFill>
                  <a:schemeClr val="tx1">
                    <a:alpha val="100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sz="3600" b="1" kern="0" dirty="0" smtClean="0">
                <a:solidFill>
                  <a:srgbClr val="F57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ru-RU" sz="3600" b="1" kern="0" dirty="0" smtClean="0">
                <a:solidFill>
                  <a:srgbClr val="F57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Трамвайная продукция</a:t>
            </a:r>
            <a:endParaRPr lang="ru-RU" sz="3600" b="1" kern="0" dirty="0">
              <a:solidFill>
                <a:srgbClr val="F575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Объект 9"/>
          <p:cNvSpPr txBox="1">
            <a:spLocks/>
          </p:cNvSpPr>
          <p:nvPr/>
        </p:nvSpPr>
        <p:spPr>
          <a:xfrm>
            <a:off x="65088" y="5856064"/>
            <a:ext cx="3384376" cy="482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WWW.TEF.RU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4" name="Picture 2" descr="D:\Desktop\Логотип.jpg"/>
          <p:cNvPicPr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6632"/>
            <a:ext cx="642798" cy="64176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бъект 9"/>
          <p:cNvSpPr txBox="1">
            <a:spLocks/>
          </p:cNvSpPr>
          <p:nvPr/>
        </p:nvSpPr>
        <p:spPr>
          <a:xfrm>
            <a:off x="0" y="6169248"/>
            <a:ext cx="9144000" cy="644128"/>
          </a:xfrm>
          <a:prstGeom prst="rect">
            <a:avLst/>
          </a:prstGeom>
          <a:effectLst/>
        </p:spPr>
        <p:txBody>
          <a:bodyPr vert="horz" lIns="9000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ru-RU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Производство стрелочной продукции, изготовление нестандартного оборудования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+7 (</a:t>
            </a:r>
            <a:r>
              <a:rPr lang="en-US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34344</a:t>
            </a:r>
            <a:r>
              <a:rPr lang="ru-RU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) </a:t>
            </a:r>
            <a:r>
              <a:rPr lang="ru-RU" sz="1800" b="1" dirty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2</a:t>
            </a:r>
            <a:r>
              <a:rPr lang="ru-RU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-</a:t>
            </a:r>
            <a:r>
              <a:rPr lang="en-US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21</a:t>
            </a:r>
            <a:r>
              <a:rPr lang="ru-RU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-</a:t>
            </a:r>
            <a:r>
              <a:rPr lang="en-US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72</a:t>
            </a:r>
            <a:r>
              <a:rPr lang="ru-RU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, </a:t>
            </a:r>
            <a:r>
              <a:rPr lang="en-US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sale@tef.ru</a:t>
            </a:r>
            <a:endParaRPr lang="ru-RU" sz="1800" b="1" dirty="0">
              <a:solidFill>
                <a:srgbClr val="F5750B"/>
              </a:solidFill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36512" y="827420"/>
            <a:ext cx="91805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/>
              <a:t>Трамвайные пересечения, отдельные крестовины и стрелки и другая трамвайная продукция</a:t>
            </a:r>
            <a:endParaRPr lang="ru-RU" sz="1600" dirty="0"/>
          </a:p>
        </p:txBody>
      </p:sp>
      <p:pic>
        <p:nvPicPr>
          <p:cNvPr id="1027" name="Picture 3" descr="D:\Desktop\Выставка трамвайной стрелочной продукции\2018-11-15 08-59-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653" y="2371657"/>
            <a:ext cx="3937563" cy="2214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D:\Desktop\Выставка трамвайной стрелочной продукции\2018-11-15 09-03-1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5200" r="24330" b="20814"/>
          <a:stretch/>
        </p:blipFill>
        <p:spPr bwMode="auto">
          <a:xfrm>
            <a:off x="138122" y="1320703"/>
            <a:ext cx="4035389" cy="114878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Picture 4" descr="D:\Desktop\Выставка трамвайной стрелочной продукции\2018-11-15 09-00-2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5"/>
          <a:stretch/>
        </p:blipFill>
        <p:spPr bwMode="auto">
          <a:xfrm>
            <a:off x="6540046" y="2932081"/>
            <a:ext cx="2448272" cy="12502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7" name="Picture 2" descr="D:\Desktop\Выставка трамвайной стрелочной продукции\2018-11-15 09-02-1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1" b="12933"/>
          <a:stretch/>
        </p:blipFill>
        <p:spPr bwMode="auto">
          <a:xfrm>
            <a:off x="107504" y="2915840"/>
            <a:ext cx="2752977" cy="12432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48" b="20178"/>
          <a:stretch/>
        </p:blipFill>
        <p:spPr bwMode="auto">
          <a:xfrm>
            <a:off x="4749576" y="1312691"/>
            <a:ext cx="4238742" cy="11648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9" name="Picture 2" descr="D:\Desktop\Выставка трамвайной стрелочной продукции\2018-11-15 09-04-25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4" t="14123" r="11237" b="15865"/>
          <a:stretch/>
        </p:blipFill>
        <p:spPr bwMode="auto">
          <a:xfrm>
            <a:off x="942008" y="4482666"/>
            <a:ext cx="2549872" cy="13453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" name="Picture 2" descr="D:\Desktop\Выставка трамвайной стрелочной продукции\2018-11-15 09-05-21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54" r="6804" b="26200"/>
          <a:stretch/>
        </p:blipFill>
        <p:spPr bwMode="auto">
          <a:xfrm>
            <a:off x="4156070" y="4509120"/>
            <a:ext cx="4520386" cy="13681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1557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80512" cy="6885384"/>
          </a:xfrm>
          <a:prstGeom prst="rect">
            <a:avLst/>
          </a:prstGeom>
          <a:ln w="38100">
            <a:solidFill>
              <a:srgbClr val="00B050"/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11" name="Заголовок 8"/>
          <p:cNvSpPr txBox="1">
            <a:spLocks/>
          </p:cNvSpPr>
          <p:nvPr/>
        </p:nvSpPr>
        <p:spPr>
          <a:xfrm>
            <a:off x="-36512" y="-27384"/>
            <a:ext cx="9180512" cy="884616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anchor="ctr" anchorCtr="0">
            <a:noAutofit/>
          </a:bodyPr>
          <a:lstStyle>
            <a:defPPr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defPPr>
            <a:lvl1pPr algn="r" eaLnBrk="1" hangingPunct="1">
              <a:buNone/>
              <a:defRPr sz="4000">
                <a:solidFill>
                  <a:schemeClr val="tx1">
                    <a:alpha val="100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sz="3600" b="1" kern="0" dirty="0" smtClean="0">
                <a:solidFill>
                  <a:srgbClr val="F57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ru-RU" sz="3600" b="1" kern="0" dirty="0" smtClean="0">
                <a:solidFill>
                  <a:srgbClr val="F57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Стрелочная продукция</a:t>
            </a:r>
            <a:endParaRPr lang="ru-RU" sz="3600" b="1" kern="0" dirty="0">
              <a:solidFill>
                <a:srgbClr val="F575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Объект 9"/>
          <p:cNvSpPr txBox="1">
            <a:spLocks/>
          </p:cNvSpPr>
          <p:nvPr/>
        </p:nvSpPr>
        <p:spPr>
          <a:xfrm>
            <a:off x="65088" y="5856064"/>
            <a:ext cx="3384376" cy="482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WWW.TEF.RU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4" name="Picture 2" descr="D:\Desktop\Логотип.jpg"/>
          <p:cNvPicPr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6632"/>
            <a:ext cx="642798" cy="64176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бъект 9"/>
          <p:cNvSpPr txBox="1">
            <a:spLocks/>
          </p:cNvSpPr>
          <p:nvPr/>
        </p:nvSpPr>
        <p:spPr>
          <a:xfrm>
            <a:off x="0" y="6169248"/>
            <a:ext cx="9144000" cy="644128"/>
          </a:xfrm>
          <a:prstGeom prst="rect">
            <a:avLst/>
          </a:prstGeom>
          <a:effectLst/>
        </p:spPr>
        <p:txBody>
          <a:bodyPr vert="horz" lIns="9000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ru-RU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Производство стрелочной продукции, изготовление нестандартного оборудования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+7 (</a:t>
            </a:r>
            <a:r>
              <a:rPr lang="en-US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34344</a:t>
            </a:r>
            <a:r>
              <a:rPr lang="ru-RU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) </a:t>
            </a:r>
            <a:r>
              <a:rPr lang="ru-RU" sz="1800" b="1" dirty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2</a:t>
            </a:r>
            <a:r>
              <a:rPr lang="ru-RU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-</a:t>
            </a:r>
            <a:r>
              <a:rPr lang="en-US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21</a:t>
            </a:r>
            <a:r>
              <a:rPr lang="ru-RU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-</a:t>
            </a:r>
            <a:r>
              <a:rPr lang="en-US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72</a:t>
            </a:r>
            <a:r>
              <a:rPr lang="ru-RU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, </a:t>
            </a:r>
            <a:r>
              <a:rPr lang="en-US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sale@tef.ru</a:t>
            </a:r>
            <a:endParaRPr lang="ru-RU" sz="1800" b="1" dirty="0">
              <a:solidFill>
                <a:srgbClr val="F5750B"/>
              </a:solidFill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3869" y="117061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Стрелочные переводы типа Р65;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Ремонтные комплекты типа Р65;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Отдельные крестовины типа Р65;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Глухие пересечения типа </a:t>
            </a:r>
            <a:r>
              <a:rPr lang="ru-RU" dirty="0" smtClean="0"/>
              <a:t>Р65;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 smtClean="0"/>
              <a:t>Башмакосбрасыватель</a:t>
            </a:r>
            <a:r>
              <a:rPr lang="ru-RU" dirty="0"/>
              <a:t> </a:t>
            </a:r>
            <a:r>
              <a:rPr lang="ru-RU" dirty="0" smtClean="0"/>
              <a:t>Р65.</a:t>
            </a:r>
          </a:p>
        </p:txBody>
      </p:sp>
      <p:pic>
        <p:nvPicPr>
          <p:cNvPr id="4099" name="Picture 3" descr="D:\Desktop\СЮДА\Клиентское мероприятие\Каталог\Фото\00014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70618"/>
            <a:ext cx="3528392" cy="2615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Desktop\СЮДА\Клиентское мероприятие\Каталог\Фото\Rail1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005310"/>
            <a:ext cx="2865773" cy="261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3851920" y="3899118"/>
            <a:ext cx="50760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Стрелочные переводы узкой колеи типа Р24, Р33;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Механизмы переводные 1709.000, МПУ 000.00.</a:t>
            </a:r>
          </a:p>
        </p:txBody>
      </p:sp>
    </p:spTree>
    <p:extLst>
      <p:ext uri="{BB962C8B-B14F-4D97-AF65-F5344CB8AC3E}">
        <p14:creationId xmlns:p14="http://schemas.microsoft.com/office/powerpoint/2010/main" val="119835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9180512" cy="6885384"/>
          </a:xfrm>
          <a:prstGeom prst="rect">
            <a:avLst/>
          </a:prstGeom>
          <a:ln w="38100">
            <a:solidFill>
              <a:srgbClr val="00B050"/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11" name="Заголовок 8"/>
          <p:cNvSpPr txBox="1">
            <a:spLocks/>
          </p:cNvSpPr>
          <p:nvPr/>
        </p:nvSpPr>
        <p:spPr>
          <a:xfrm>
            <a:off x="-36512" y="-27384"/>
            <a:ext cx="9180512" cy="884616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anchor="ctr" anchorCtr="0">
            <a:noAutofit/>
          </a:bodyPr>
          <a:lstStyle>
            <a:defPPr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defPPr>
            <a:lvl1pPr algn="r" eaLnBrk="1" hangingPunct="1">
              <a:buNone/>
              <a:defRPr sz="4000">
                <a:solidFill>
                  <a:schemeClr val="tx1">
                    <a:alpha val="100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sz="3600" b="1" kern="0" dirty="0" smtClean="0">
                <a:solidFill>
                  <a:srgbClr val="F57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ru-RU" sz="3600" b="1" kern="0" dirty="0">
                <a:solidFill>
                  <a:srgbClr val="F57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  <a:r>
              <a:rPr lang="ru-RU" sz="3600" b="1" kern="0" dirty="0" smtClean="0">
                <a:solidFill>
                  <a:srgbClr val="F57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естандартное оборудование</a:t>
            </a:r>
            <a:endParaRPr lang="ru-RU" sz="3600" b="1" kern="0" dirty="0">
              <a:solidFill>
                <a:srgbClr val="F575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Объект 9"/>
          <p:cNvSpPr txBox="1">
            <a:spLocks/>
          </p:cNvSpPr>
          <p:nvPr/>
        </p:nvSpPr>
        <p:spPr>
          <a:xfrm>
            <a:off x="65088" y="5856064"/>
            <a:ext cx="3384376" cy="482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WWW.TEF.RU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4" name="Picture 2" descr="D:\Desktop\Логотип.jpg"/>
          <p:cNvPicPr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6632"/>
            <a:ext cx="642798" cy="64176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бъект 9"/>
          <p:cNvSpPr txBox="1">
            <a:spLocks/>
          </p:cNvSpPr>
          <p:nvPr/>
        </p:nvSpPr>
        <p:spPr>
          <a:xfrm>
            <a:off x="0" y="6169248"/>
            <a:ext cx="9144000" cy="644128"/>
          </a:xfrm>
          <a:prstGeom prst="rect">
            <a:avLst/>
          </a:prstGeom>
          <a:effectLst/>
        </p:spPr>
        <p:txBody>
          <a:bodyPr vert="horz" lIns="9000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ru-RU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Производство стрелочной продукции, изготовление нестандартного оборудования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+7 (</a:t>
            </a:r>
            <a:r>
              <a:rPr lang="en-US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34344</a:t>
            </a:r>
            <a:r>
              <a:rPr lang="ru-RU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) </a:t>
            </a:r>
            <a:r>
              <a:rPr lang="ru-RU" sz="1800" b="1" dirty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2</a:t>
            </a:r>
            <a:r>
              <a:rPr lang="ru-RU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-</a:t>
            </a:r>
            <a:r>
              <a:rPr lang="en-US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21</a:t>
            </a:r>
            <a:r>
              <a:rPr lang="ru-RU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-</a:t>
            </a:r>
            <a:r>
              <a:rPr lang="en-US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72</a:t>
            </a:r>
            <a:r>
              <a:rPr lang="ru-RU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, </a:t>
            </a:r>
            <a:r>
              <a:rPr lang="en-US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sale@tef.ru</a:t>
            </a:r>
            <a:endParaRPr lang="ru-RU" sz="1800" b="1" dirty="0">
              <a:solidFill>
                <a:srgbClr val="F5750B"/>
              </a:solidFill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8" y="3355368"/>
            <a:ext cx="2880000" cy="216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048" y="2337880"/>
            <a:ext cx="2880000" cy="216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020400"/>
            <a:ext cx="3240000" cy="216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48" y="3493584"/>
            <a:ext cx="2880000" cy="216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088" y="910562"/>
            <a:ext cx="465960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Потребители нестандартного оборудования:</a:t>
            </a:r>
          </a:p>
          <a:p>
            <a:r>
              <a:rPr lang="ru-RU" sz="1600" dirty="0" smtClean="0"/>
              <a:t>АО «ЕВРАЗ НТМК»</a:t>
            </a:r>
          </a:p>
          <a:p>
            <a:r>
              <a:rPr lang="ru-RU" sz="1600" dirty="0" smtClean="0"/>
              <a:t>АО «ЕВРАЗ КГОК»</a:t>
            </a:r>
          </a:p>
          <a:p>
            <a:r>
              <a:rPr lang="ru-RU" sz="1600" dirty="0" smtClean="0"/>
              <a:t>Группа компаний «ВСП»</a:t>
            </a:r>
          </a:p>
          <a:p>
            <a:r>
              <a:rPr lang="ru-RU" sz="1600" dirty="0" smtClean="0"/>
              <a:t>АО «РУСАЛ Новокузнецкий Алюминиевый Завод»</a:t>
            </a:r>
          </a:p>
          <a:p>
            <a:r>
              <a:rPr lang="ru-RU" sz="1600" dirty="0" smtClean="0"/>
              <a:t>ООО «УАЗ»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20556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00" y="14514"/>
            <a:ext cx="9161160" cy="6870870"/>
          </a:xfrm>
          <a:prstGeom prst="rect">
            <a:avLst/>
          </a:prstGeom>
          <a:ln w="38100">
            <a:solidFill>
              <a:srgbClr val="00B050"/>
            </a:solidFill>
            <a:prstDash val="solid"/>
          </a:ln>
        </p:spPr>
      </p:pic>
      <p:sp>
        <p:nvSpPr>
          <p:cNvPr id="7" name="Скругленный прямоугольник 6"/>
          <p:cNvSpPr/>
          <p:nvPr/>
        </p:nvSpPr>
        <p:spPr>
          <a:xfrm>
            <a:off x="-132983" y="5909672"/>
            <a:ext cx="2664296" cy="288000"/>
          </a:xfrm>
          <a:prstGeom prst="roundRect">
            <a:avLst/>
          </a:prstGeom>
          <a:solidFill>
            <a:srgbClr val="F575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бъект 9"/>
          <p:cNvSpPr txBox="1">
            <a:spLocks/>
          </p:cNvSpPr>
          <p:nvPr/>
        </p:nvSpPr>
        <p:spPr>
          <a:xfrm>
            <a:off x="323528" y="5856064"/>
            <a:ext cx="3384376" cy="482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WWW.TEF.RU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1" name="Picture 2" descr="D:\Desktop\Логотип.jpg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364" y="1987261"/>
            <a:ext cx="1285596" cy="128353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-56884" y="2075031"/>
            <a:ext cx="29888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200" b="1" dirty="0" smtClean="0">
                <a:solidFill>
                  <a:srgbClr val="7274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ЗАВОД</a:t>
            </a:r>
            <a:endParaRPr lang="en-US" sz="2200" b="1" dirty="0" smtClean="0">
              <a:solidFill>
                <a:srgbClr val="72747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r"/>
            <a:r>
              <a:rPr lang="ru-RU" sz="2200" b="1" dirty="0" smtClean="0">
                <a:solidFill>
                  <a:srgbClr val="7274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ТРАНСПОРТНОГО</a:t>
            </a:r>
            <a:endParaRPr lang="en-US" sz="2200" b="1" dirty="0" smtClean="0">
              <a:solidFill>
                <a:srgbClr val="72747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r"/>
            <a:r>
              <a:rPr lang="ru-RU" sz="2200" b="1" dirty="0" smtClean="0">
                <a:solidFill>
                  <a:srgbClr val="7274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ОБОРУДОВАНИЯ</a:t>
            </a:r>
          </a:p>
        </p:txBody>
      </p:sp>
      <p:sp>
        <p:nvSpPr>
          <p:cNvPr id="10" name="Заголовок 8"/>
          <p:cNvSpPr txBox="1">
            <a:spLocks/>
          </p:cNvSpPr>
          <p:nvPr/>
        </p:nvSpPr>
        <p:spPr>
          <a:xfrm>
            <a:off x="-36512" y="548680"/>
            <a:ext cx="9217024" cy="108012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Надеемся на взаимовыгодное сотрудничество!</a:t>
            </a:r>
            <a:endParaRPr lang="ru-RU" sz="2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355976" y="1901731"/>
            <a:ext cx="460851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727476"/>
                </a:solidFill>
              </a:rPr>
              <a:t>«Завод транспортного оборудования» имеет свободные производственные площади и мощности, на которых готов организовать новые производства в рамках региональной кооперации и осуществить инвестирование финансовых средств для их </a:t>
            </a:r>
            <a:r>
              <a:rPr lang="ru-RU" dirty="0" smtClean="0">
                <a:solidFill>
                  <a:srgbClr val="727476"/>
                </a:solidFill>
              </a:rPr>
              <a:t>освоения.</a:t>
            </a:r>
            <a:endParaRPr lang="ru-RU" dirty="0">
              <a:solidFill>
                <a:srgbClr val="727476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63588" y="4417948"/>
            <a:ext cx="741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7274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624300, Свердловская обл., г. Кушва, ул. 8 Марта, 2</a:t>
            </a:r>
            <a:endParaRPr lang="en-US" sz="1400" dirty="0" smtClean="0">
              <a:solidFill>
                <a:srgbClr val="72747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1400" dirty="0">
                <a:solidFill>
                  <a:srgbClr val="7274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+7 (</a:t>
            </a:r>
            <a:r>
              <a:rPr lang="en-US" sz="1400" dirty="0">
                <a:solidFill>
                  <a:srgbClr val="7274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34344</a:t>
            </a:r>
            <a:r>
              <a:rPr lang="ru-RU" sz="1400" dirty="0">
                <a:solidFill>
                  <a:srgbClr val="7274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</a:t>
            </a:r>
            <a:r>
              <a:rPr lang="ru-RU" sz="1400" dirty="0" smtClean="0">
                <a:solidFill>
                  <a:srgbClr val="7274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2-</a:t>
            </a:r>
            <a:r>
              <a:rPr lang="en-US" sz="1400" dirty="0">
                <a:solidFill>
                  <a:srgbClr val="7274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21</a:t>
            </a:r>
            <a:r>
              <a:rPr lang="ru-RU" sz="1400" dirty="0">
                <a:solidFill>
                  <a:srgbClr val="7274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lang="en-US" sz="1400" dirty="0">
                <a:solidFill>
                  <a:srgbClr val="7274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72</a:t>
            </a:r>
            <a:r>
              <a:rPr lang="ru-RU" sz="1400" dirty="0">
                <a:solidFill>
                  <a:srgbClr val="7274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400" dirty="0" smtClean="0">
                <a:solidFill>
                  <a:srgbClr val="7274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sale@tef.ru</a:t>
            </a:r>
            <a:endParaRPr lang="ru-RU" sz="1400" dirty="0">
              <a:solidFill>
                <a:srgbClr val="72747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86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9180512" cy="6885384"/>
          </a:xfrm>
          <a:prstGeom prst="rect">
            <a:avLst/>
          </a:prstGeom>
          <a:ln w="38100">
            <a:solidFill>
              <a:srgbClr val="00B050"/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5" name="Заголовок 8"/>
          <p:cNvSpPr>
            <a:spLocks noGrp="1"/>
          </p:cNvSpPr>
          <p:nvPr>
            <p:ph type="title"/>
          </p:nvPr>
        </p:nvSpPr>
        <p:spPr>
          <a:xfrm>
            <a:off x="-36512" y="-27384"/>
            <a:ext cx="9180512" cy="884616"/>
          </a:xfrm>
          <a:ln>
            <a:solidFill>
              <a:srgbClr val="00B050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anchor="ctr" anchorCtr="0">
            <a:noAutofit/>
          </a:bodyPr>
          <a:lstStyle/>
          <a:p>
            <a:pPr algn="ctr"/>
            <a:r>
              <a:rPr lang="en-US" sz="3600" b="1" dirty="0" smtClean="0">
                <a:solidFill>
                  <a:srgbClr val="F57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ru-RU" b="1" dirty="0" smtClean="0">
                <a:solidFill>
                  <a:srgbClr val="F57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Производство</a:t>
            </a:r>
            <a:endParaRPr lang="ru-RU" sz="3600" b="1" dirty="0">
              <a:solidFill>
                <a:srgbClr val="F575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Объект 9"/>
          <p:cNvSpPr txBox="1">
            <a:spLocks/>
          </p:cNvSpPr>
          <p:nvPr/>
        </p:nvSpPr>
        <p:spPr>
          <a:xfrm>
            <a:off x="65088" y="5856064"/>
            <a:ext cx="3384376" cy="482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WWW.TEF.RU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8" name="Объект 9"/>
          <p:cNvSpPr txBox="1">
            <a:spLocks/>
          </p:cNvSpPr>
          <p:nvPr/>
        </p:nvSpPr>
        <p:spPr>
          <a:xfrm>
            <a:off x="0" y="6169248"/>
            <a:ext cx="9144000" cy="644128"/>
          </a:xfrm>
          <a:prstGeom prst="rect">
            <a:avLst/>
          </a:prstGeom>
          <a:effectLst/>
        </p:spPr>
        <p:txBody>
          <a:bodyPr vert="horz" lIns="9000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ru-RU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Производство стрелочной продукции, изготовление нестандартного оборудования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+7 (</a:t>
            </a:r>
            <a:r>
              <a:rPr lang="en-US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34344</a:t>
            </a:r>
            <a:r>
              <a:rPr lang="ru-RU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) </a:t>
            </a:r>
            <a:r>
              <a:rPr lang="ru-RU" sz="1800" b="1" dirty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2</a:t>
            </a:r>
            <a:r>
              <a:rPr lang="ru-RU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-</a:t>
            </a:r>
            <a:r>
              <a:rPr lang="en-US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21</a:t>
            </a:r>
            <a:r>
              <a:rPr lang="ru-RU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-</a:t>
            </a:r>
            <a:r>
              <a:rPr lang="en-US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72</a:t>
            </a:r>
            <a:r>
              <a:rPr lang="ru-RU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, </a:t>
            </a:r>
            <a:r>
              <a:rPr lang="en-US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sale@tef.ru</a:t>
            </a:r>
            <a:endParaRPr lang="ru-RU" sz="1800" b="1" dirty="0">
              <a:solidFill>
                <a:srgbClr val="F5750B"/>
              </a:solidFill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</a:endParaRPr>
          </a:p>
        </p:txBody>
      </p:sp>
      <p:pic>
        <p:nvPicPr>
          <p:cNvPr id="16" name="Picture 2" descr="D:\Desktop\Логотип.jpg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6632"/>
            <a:ext cx="642798" cy="64176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403201" y="836714"/>
            <a:ext cx="75098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7274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Предприятие расположено в городе Кушва на расстоянии </a:t>
            </a:r>
            <a:r>
              <a:rPr lang="ru-RU" sz="1600" dirty="0" smtClean="0">
                <a:solidFill>
                  <a:srgbClr val="7274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250 </a:t>
            </a:r>
            <a:r>
              <a:rPr lang="ru-RU" sz="1600" dirty="0">
                <a:solidFill>
                  <a:srgbClr val="7274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км от города </a:t>
            </a:r>
            <a:r>
              <a:rPr lang="ru-RU" sz="1600" dirty="0" smtClean="0">
                <a:solidFill>
                  <a:srgbClr val="7274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Екатеринбурга. В </a:t>
            </a:r>
            <a:r>
              <a:rPr lang="ru-RU" sz="1600" dirty="0">
                <a:solidFill>
                  <a:srgbClr val="7274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пользовании завода находится земельный участок площадью 201 919 кв. метров</a:t>
            </a:r>
            <a:r>
              <a:rPr lang="ru-RU" sz="1600" dirty="0" smtClean="0">
                <a:solidFill>
                  <a:srgbClr val="7274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ru-RU" sz="1600" dirty="0">
              <a:solidFill>
                <a:srgbClr val="72747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8" name="Picture 2" descr="D:\Desktop\Scan-140306-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683313"/>
            <a:ext cx="4464497" cy="417275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148064" y="2564904"/>
            <a:ext cx="381642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7274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Производственные </a:t>
            </a:r>
            <a:r>
              <a:rPr lang="ru-RU" sz="1600" dirty="0">
                <a:solidFill>
                  <a:srgbClr val="7274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площади и склады оснащены грузоподъемными </a:t>
            </a:r>
            <a:r>
              <a:rPr lang="ru-RU" sz="1600" dirty="0" smtClean="0">
                <a:solidFill>
                  <a:srgbClr val="7274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кранами.</a:t>
            </a:r>
          </a:p>
          <a:p>
            <a:endParaRPr lang="ru-RU" sz="1600" dirty="0" smtClean="0">
              <a:solidFill>
                <a:srgbClr val="72747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600" dirty="0" smtClean="0">
                <a:solidFill>
                  <a:srgbClr val="7274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Завод </a:t>
            </a:r>
            <a:r>
              <a:rPr lang="ru-RU" sz="1600" dirty="0">
                <a:solidFill>
                  <a:srgbClr val="7274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имеет железнодорожные подъездные пути и автотранспортные подъезды к цехам и складам.</a:t>
            </a:r>
          </a:p>
        </p:txBody>
      </p:sp>
    </p:spTree>
    <p:extLst>
      <p:ext uri="{BB962C8B-B14F-4D97-AF65-F5344CB8AC3E}">
        <p14:creationId xmlns:p14="http://schemas.microsoft.com/office/powerpoint/2010/main" val="208907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9180512" cy="6885384"/>
          </a:xfrm>
          <a:prstGeom prst="rect">
            <a:avLst/>
          </a:prstGeom>
          <a:ln w="38100">
            <a:solidFill>
              <a:srgbClr val="00B050"/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21" name="Заголовок 8"/>
          <p:cNvSpPr txBox="1">
            <a:spLocks/>
          </p:cNvSpPr>
          <p:nvPr/>
        </p:nvSpPr>
        <p:spPr>
          <a:xfrm>
            <a:off x="-36512" y="-27384"/>
            <a:ext cx="9180512" cy="884616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anchor="ctr" anchorCtr="0">
            <a:noAutofit/>
          </a:bodyPr>
          <a:lstStyle>
            <a:defPPr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defPPr>
            <a:lvl1pPr algn="r" eaLnBrk="1" hangingPunct="1">
              <a:buNone/>
              <a:defRPr sz="4000">
                <a:solidFill>
                  <a:schemeClr val="tx1">
                    <a:alpha val="100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sz="3600" b="1" kern="0" dirty="0" smtClean="0">
                <a:solidFill>
                  <a:srgbClr val="F57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ru-RU" sz="3600" b="1" kern="0" dirty="0" smtClean="0">
                <a:solidFill>
                  <a:srgbClr val="F57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Производство</a:t>
            </a:r>
            <a:endParaRPr lang="ru-RU" sz="3600" b="1" kern="0" dirty="0">
              <a:solidFill>
                <a:srgbClr val="F575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Объект 9"/>
          <p:cNvSpPr txBox="1">
            <a:spLocks/>
          </p:cNvSpPr>
          <p:nvPr/>
        </p:nvSpPr>
        <p:spPr>
          <a:xfrm>
            <a:off x="65088" y="5856064"/>
            <a:ext cx="3384376" cy="482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WWW.TEF.RU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24" name="Picture 2" descr="D:\Desktop\Логотип.jpg"/>
          <p:cNvPicPr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6632"/>
            <a:ext cx="642798" cy="64176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356896" y="2060848"/>
            <a:ext cx="8391568" cy="3744416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4311428" y="1439358"/>
            <a:ext cx="484632" cy="998363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426601" y="980728"/>
            <a:ext cx="2280959" cy="57606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ОСНОВНОЕ ПРОИЗВОДСТВО</a:t>
            </a:r>
            <a:endParaRPr lang="ru-RU" dirty="0"/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2265153690"/>
              </p:ext>
            </p:extLst>
          </p:nvPr>
        </p:nvGraphicFramePr>
        <p:xfrm>
          <a:off x="509042" y="2457252"/>
          <a:ext cx="8208912" cy="35934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6" name="Объект 9"/>
          <p:cNvSpPr txBox="1">
            <a:spLocks/>
          </p:cNvSpPr>
          <p:nvPr/>
        </p:nvSpPr>
        <p:spPr>
          <a:xfrm>
            <a:off x="0" y="6169248"/>
            <a:ext cx="9144000" cy="644128"/>
          </a:xfrm>
          <a:prstGeom prst="rect">
            <a:avLst/>
          </a:prstGeom>
          <a:effectLst/>
        </p:spPr>
        <p:txBody>
          <a:bodyPr vert="horz" lIns="9000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ru-RU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Производство стрелочной продукции, изготовление нестандартного оборудования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+7 (</a:t>
            </a:r>
            <a:r>
              <a:rPr lang="en-US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34344</a:t>
            </a:r>
            <a:r>
              <a:rPr lang="ru-RU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) </a:t>
            </a:r>
            <a:r>
              <a:rPr lang="ru-RU" sz="1800" b="1" dirty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2</a:t>
            </a:r>
            <a:r>
              <a:rPr lang="ru-RU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-</a:t>
            </a:r>
            <a:r>
              <a:rPr lang="en-US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21</a:t>
            </a:r>
            <a:r>
              <a:rPr lang="ru-RU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-</a:t>
            </a:r>
            <a:r>
              <a:rPr lang="en-US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72</a:t>
            </a:r>
            <a:r>
              <a:rPr lang="ru-RU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, </a:t>
            </a:r>
            <a:r>
              <a:rPr lang="en-US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sale@tef.ru</a:t>
            </a:r>
            <a:endParaRPr lang="ru-RU" sz="1800" b="1" dirty="0">
              <a:solidFill>
                <a:srgbClr val="F5750B"/>
              </a:solidFill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73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99426"/>
            <a:ext cx="9180512" cy="6885384"/>
          </a:xfrm>
          <a:prstGeom prst="rect">
            <a:avLst/>
          </a:prstGeom>
          <a:ln w="38100">
            <a:solidFill>
              <a:srgbClr val="00B050"/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11" name="Заголовок 8"/>
          <p:cNvSpPr txBox="1">
            <a:spLocks/>
          </p:cNvSpPr>
          <p:nvPr/>
        </p:nvSpPr>
        <p:spPr>
          <a:xfrm>
            <a:off x="-36512" y="-27384"/>
            <a:ext cx="9180512" cy="884616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anchor="ctr" anchorCtr="0">
            <a:noAutofit/>
          </a:bodyPr>
          <a:lstStyle>
            <a:defPPr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defPPr>
            <a:lvl1pPr algn="r" eaLnBrk="1" hangingPunct="1">
              <a:buNone/>
              <a:defRPr sz="4000">
                <a:solidFill>
                  <a:schemeClr val="tx1">
                    <a:alpha val="100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sz="3600" b="1" kern="0" dirty="0" smtClean="0">
                <a:solidFill>
                  <a:srgbClr val="F57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ru-RU" sz="3600" b="1" kern="0" dirty="0" smtClean="0">
                <a:solidFill>
                  <a:srgbClr val="F57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Производственные мощности</a:t>
            </a:r>
            <a:endParaRPr lang="ru-RU" sz="3600" b="1" kern="0" dirty="0">
              <a:solidFill>
                <a:srgbClr val="F575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Объект 9"/>
          <p:cNvSpPr txBox="1">
            <a:spLocks/>
          </p:cNvSpPr>
          <p:nvPr/>
        </p:nvSpPr>
        <p:spPr>
          <a:xfrm>
            <a:off x="65088" y="6021288"/>
            <a:ext cx="3384376" cy="482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WWW.TEF.RU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4" name="Picture 2" descr="D:\Desktop\Логотип.jpg"/>
          <p:cNvPicPr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6632"/>
            <a:ext cx="642798" cy="64176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бъект 9"/>
          <p:cNvSpPr txBox="1">
            <a:spLocks/>
          </p:cNvSpPr>
          <p:nvPr/>
        </p:nvSpPr>
        <p:spPr>
          <a:xfrm>
            <a:off x="0" y="6334472"/>
            <a:ext cx="9144000" cy="644128"/>
          </a:xfrm>
          <a:prstGeom prst="rect">
            <a:avLst/>
          </a:prstGeom>
          <a:effectLst/>
        </p:spPr>
        <p:txBody>
          <a:bodyPr vert="horz" lIns="9000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ru-RU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Производство стрелочной продукции, изготовление нестандартного оборудования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+7 (</a:t>
            </a:r>
            <a:r>
              <a:rPr lang="en-US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34344</a:t>
            </a:r>
            <a:r>
              <a:rPr lang="ru-RU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) </a:t>
            </a:r>
            <a:r>
              <a:rPr lang="ru-RU" sz="1800" b="1" dirty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2</a:t>
            </a:r>
            <a:r>
              <a:rPr lang="ru-RU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-</a:t>
            </a:r>
            <a:r>
              <a:rPr lang="en-US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21</a:t>
            </a:r>
            <a:r>
              <a:rPr lang="ru-RU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-</a:t>
            </a:r>
            <a:r>
              <a:rPr lang="en-US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72</a:t>
            </a:r>
            <a:r>
              <a:rPr lang="ru-RU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, </a:t>
            </a:r>
            <a:r>
              <a:rPr lang="en-US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sale@tef.ru</a:t>
            </a:r>
            <a:endParaRPr lang="ru-RU" sz="1800" b="1" dirty="0">
              <a:solidFill>
                <a:srgbClr val="F5750B"/>
              </a:solidFill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75145"/>
            <a:ext cx="3605674" cy="2704256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65088" y="836712"/>
            <a:ext cx="8971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Заготовительное оборудование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96652" y="1233808"/>
            <a:ext cx="89506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Резка заготовок из листового проката;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Гибка заготовок c различным углом;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Резка заготовок из сортового проката на ленточно-отрезном станке;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Плазменная и газовая резка металла</a:t>
            </a:r>
          </a:p>
        </p:txBody>
      </p:sp>
      <p:pic>
        <p:nvPicPr>
          <p:cNvPr id="1026" name="Picture 2" descr="D:\Desktop\Новая папка\2018-11-21 15-42-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1" y="2675145"/>
            <a:ext cx="4807565" cy="27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4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99426"/>
            <a:ext cx="9180512" cy="6885384"/>
          </a:xfrm>
          <a:prstGeom prst="rect">
            <a:avLst/>
          </a:prstGeom>
          <a:ln w="38100">
            <a:solidFill>
              <a:srgbClr val="00B050"/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11" name="Заголовок 8"/>
          <p:cNvSpPr txBox="1">
            <a:spLocks/>
          </p:cNvSpPr>
          <p:nvPr/>
        </p:nvSpPr>
        <p:spPr>
          <a:xfrm>
            <a:off x="-36512" y="-27384"/>
            <a:ext cx="9180512" cy="884616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anchor="ctr" anchorCtr="0">
            <a:noAutofit/>
          </a:bodyPr>
          <a:lstStyle>
            <a:defPPr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defPPr>
            <a:lvl1pPr algn="r" eaLnBrk="1" hangingPunct="1">
              <a:buNone/>
              <a:defRPr sz="4000">
                <a:solidFill>
                  <a:schemeClr val="tx1">
                    <a:alpha val="100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sz="3600" b="1" kern="0" dirty="0" smtClean="0">
                <a:solidFill>
                  <a:srgbClr val="F57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ru-RU" sz="3600" b="1" kern="0" dirty="0" smtClean="0">
                <a:solidFill>
                  <a:srgbClr val="F57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Производственные мощности</a:t>
            </a:r>
            <a:endParaRPr lang="ru-RU" sz="3600" b="1" kern="0" dirty="0">
              <a:solidFill>
                <a:srgbClr val="F575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Объект 9"/>
          <p:cNvSpPr txBox="1">
            <a:spLocks/>
          </p:cNvSpPr>
          <p:nvPr/>
        </p:nvSpPr>
        <p:spPr>
          <a:xfrm>
            <a:off x="0" y="5970984"/>
            <a:ext cx="3384376" cy="482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WWW.TEF.RU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4" name="Picture 2" descr="D:\Desktop\Логотип.jpg"/>
          <p:cNvPicPr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6632"/>
            <a:ext cx="642798" cy="64176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бъект 9"/>
          <p:cNvSpPr txBox="1">
            <a:spLocks/>
          </p:cNvSpPr>
          <p:nvPr/>
        </p:nvSpPr>
        <p:spPr>
          <a:xfrm>
            <a:off x="0" y="6313264"/>
            <a:ext cx="9144000" cy="644128"/>
          </a:xfrm>
          <a:prstGeom prst="rect">
            <a:avLst/>
          </a:prstGeom>
          <a:effectLst/>
        </p:spPr>
        <p:txBody>
          <a:bodyPr vert="horz" lIns="9000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ru-RU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Производство стрелочной продукции, изготовление нестандартного оборудования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+7 (</a:t>
            </a:r>
            <a:r>
              <a:rPr lang="en-US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34344</a:t>
            </a:r>
            <a:r>
              <a:rPr lang="ru-RU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) </a:t>
            </a:r>
            <a:r>
              <a:rPr lang="ru-RU" sz="1800" b="1" dirty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2</a:t>
            </a:r>
            <a:r>
              <a:rPr lang="ru-RU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-</a:t>
            </a:r>
            <a:r>
              <a:rPr lang="en-US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21</a:t>
            </a:r>
            <a:r>
              <a:rPr lang="ru-RU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-</a:t>
            </a:r>
            <a:r>
              <a:rPr lang="en-US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72</a:t>
            </a:r>
            <a:r>
              <a:rPr lang="ru-RU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, </a:t>
            </a:r>
            <a:r>
              <a:rPr lang="en-US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sale@tef.ru</a:t>
            </a:r>
            <a:endParaRPr lang="ru-RU" sz="1800" b="1" dirty="0">
              <a:solidFill>
                <a:srgbClr val="F5750B"/>
              </a:solidFill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17488" y="989112"/>
            <a:ext cx="8971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Фрезерное </a:t>
            </a:r>
            <a:r>
              <a:rPr lang="ru-RU" b="1" dirty="0"/>
              <a:t>и </a:t>
            </a:r>
            <a:r>
              <a:rPr lang="ru-RU" b="1" dirty="0" smtClean="0"/>
              <a:t>строгальное оборудование для обработки отливок и </a:t>
            </a:r>
            <a:r>
              <a:rPr lang="ru-RU" b="1" dirty="0"/>
              <a:t>рельсовых </a:t>
            </a:r>
            <a:r>
              <a:rPr lang="ru-RU" b="1" dirty="0" smtClean="0"/>
              <a:t>деталей</a:t>
            </a:r>
            <a:endParaRPr lang="ru-RU" b="1" dirty="0"/>
          </a:p>
        </p:txBody>
      </p:sp>
      <p:pic>
        <p:nvPicPr>
          <p:cNvPr id="3074" name="Picture 2" descr="D:\Pictures\Завод 26.11.2008\IMG_01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571" y="1354649"/>
            <a:ext cx="324036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Pictures\Завод 26.11.2008\IMG_017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056" y="3789040"/>
            <a:ext cx="3213336" cy="214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\\Comp-lav\Сетевая\Презентационные материалы ЗТО\Фото ЗТО\IMG_093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047" y="1333714"/>
            <a:ext cx="2880001" cy="218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\\Comp-lav\Сетевая\Презентационные материалы ЗТО\Фрезерование желоба\IMG_218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8" r="7437" b="15556"/>
          <a:stretch/>
        </p:blipFill>
        <p:spPr bwMode="auto">
          <a:xfrm>
            <a:off x="946047" y="3789040"/>
            <a:ext cx="2880001" cy="2142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832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9180512" cy="6885384"/>
          </a:xfrm>
          <a:prstGeom prst="rect">
            <a:avLst/>
          </a:prstGeom>
          <a:ln w="38100">
            <a:solidFill>
              <a:srgbClr val="00B050"/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11" name="Заголовок 8"/>
          <p:cNvSpPr txBox="1">
            <a:spLocks/>
          </p:cNvSpPr>
          <p:nvPr/>
        </p:nvSpPr>
        <p:spPr>
          <a:xfrm>
            <a:off x="-36512" y="-27384"/>
            <a:ext cx="9180512" cy="884616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anchor="ctr" anchorCtr="0">
            <a:noAutofit/>
          </a:bodyPr>
          <a:lstStyle>
            <a:defPPr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defPPr>
            <a:lvl1pPr algn="r" eaLnBrk="1" hangingPunct="1">
              <a:buNone/>
              <a:defRPr sz="4000">
                <a:solidFill>
                  <a:schemeClr val="tx1">
                    <a:alpha val="100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sz="3600" b="1" kern="0" dirty="0" smtClean="0">
                <a:solidFill>
                  <a:srgbClr val="F57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kern="0" dirty="0">
                <a:solidFill>
                  <a:srgbClr val="F57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Производственные мощности</a:t>
            </a:r>
            <a:endParaRPr lang="ru-RU" sz="3600" b="1" kern="0" dirty="0">
              <a:solidFill>
                <a:srgbClr val="F575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Объект 9"/>
          <p:cNvSpPr txBox="1">
            <a:spLocks/>
          </p:cNvSpPr>
          <p:nvPr/>
        </p:nvSpPr>
        <p:spPr>
          <a:xfrm>
            <a:off x="65088" y="5856064"/>
            <a:ext cx="3384376" cy="482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WWW.TEF.RU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4" name="Picture 2" descr="D:\Desktop\Логотип.jpg"/>
          <p:cNvPicPr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6632"/>
            <a:ext cx="642798" cy="64176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бъект 9"/>
          <p:cNvSpPr txBox="1">
            <a:spLocks/>
          </p:cNvSpPr>
          <p:nvPr/>
        </p:nvSpPr>
        <p:spPr>
          <a:xfrm>
            <a:off x="0" y="6169248"/>
            <a:ext cx="9144000" cy="644128"/>
          </a:xfrm>
          <a:prstGeom prst="rect">
            <a:avLst/>
          </a:prstGeom>
          <a:effectLst/>
        </p:spPr>
        <p:txBody>
          <a:bodyPr vert="horz" lIns="9000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ru-RU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Производство стрелочной продукции, изготовление нестандартного оборудования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+7 (</a:t>
            </a:r>
            <a:r>
              <a:rPr lang="en-US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34344</a:t>
            </a:r>
            <a:r>
              <a:rPr lang="ru-RU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) </a:t>
            </a:r>
            <a:r>
              <a:rPr lang="ru-RU" sz="1800" b="1" dirty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2</a:t>
            </a:r>
            <a:r>
              <a:rPr lang="ru-RU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-</a:t>
            </a:r>
            <a:r>
              <a:rPr lang="en-US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21</a:t>
            </a:r>
            <a:r>
              <a:rPr lang="ru-RU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-</a:t>
            </a:r>
            <a:r>
              <a:rPr lang="en-US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72</a:t>
            </a:r>
            <a:r>
              <a:rPr lang="ru-RU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, </a:t>
            </a:r>
            <a:r>
              <a:rPr lang="en-US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sale@tef.ru</a:t>
            </a:r>
            <a:endParaRPr lang="ru-RU" sz="1800" b="1" dirty="0">
              <a:solidFill>
                <a:srgbClr val="F5750B"/>
              </a:solidFill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5088" y="836712"/>
            <a:ext cx="8971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Закалочные установки ТПЧР 160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85800" y="4853764"/>
            <a:ext cx="89506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Термообработка рельса производится по заводской технологии методом поверхностной закалки токами высокой частоты и обеспечивает получение твердости головки и желоба в соответствии с требованиями ГОСТ Р 55941-2014. По согласованию с заказчиком рельсы могут изготавливаться прямолинейными или криволинейными с радиусом изгиба не менее 20 м.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6" t="22948" r="33122" b="7363"/>
          <a:stretch/>
        </p:blipFill>
        <p:spPr bwMode="auto">
          <a:xfrm>
            <a:off x="11556776" y="2348880"/>
            <a:ext cx="1125408" cy="3342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C:\Users\Admin\Desktop\Мои документы\Фото\Т62 закалка\20181018_1432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486" y="1484784"/>
            <a:ext cx="2526735" cy="336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Admin\Desktop\Мои документы\Фото\Т62 закалка\20181018_14312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61692"/>
            <a:ext cx="2523908" cy="336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40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9180512" cy="6885384"/>
          </a:xfrm>
          <a:prstGeom prst="rect">
            <a:avLst/>
          </a:prstGeom>
          <a:ln w="38100">
            <a:solidFill>
              <a:srgbClr val="00B050"/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11" name="Заголовок 8"/>
          <p:cNvSpPr txBox="1">
            <a:spLocks/>
          </p:cNvSpPr>
          <p:nvPr/>
        </p:nvSpPr>
        <p:spPr>
          <a:xfrm>
            <a:off x="-36512" y="-27384"/>
            <a:ext cx="9180512" cy="884616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anchor="ctr" anchorCtr="0">
            <a:noAutofit/>
          </a:bodyPr>
          <a:lstStyle>
            <a:defPPr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defPPr>
            <a:lvl1pPr algn="r" eaLnBrk="1" hangingPunct="1">
              <a:buNone/>
              <a:defRPr sz="4000">
                <a:solidFill>
                  <a:schemeClr val="tx1">
                    <a:alpha val="100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sz="3600" b="1" kern="0" dirty="0" smtClean="0">
                <a:solidFill>
                  <a:srgbClr val="F57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kern="0" dirty="0">
                <a:solidFill>
                  <a:srgbClr val="F57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Производственные мощности</a:t>
            </a:r>
            <a:endParaRPr lang="ru-RU" sz="3600" b="1" kern="0" dirty="0">
              <a:solidFill>
                <a:srgbClr val="F575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Объект 9"/>
          <p:cNvSpPr txBox="1">
            <a:spLocks/>
          </p:cNvSpPr>
          <p:nvPr/>
        </p:nvSpPr>
        <p:spPr>
          <a:xfrm>
            <a:off x="65088" y="5856064"/>
            <a:ext cx="3384376" cy="482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WWW.TEF.RU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4" name="Picture 2" descr="D:\Desktop\Логотип.jpg"/>
          <p:cNvPicPr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6632"/>
            <a:ext cx="642798" cy="64176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бъект 9"/>
          <p:cNvSpPr txBox="1">
            <a:spLocks/>
          </p:cNvSpPr>
          <p:nvPr/>
        </p:nvSpPr>
        <p:spPr>
          <a:xfrm>
            <a:off x="0" y="6169248"/>
            <a:ext cx="9144000" cy="644128"/>
          </a:xfrm>
          <a:prstGeom prst="rect">
            <a:avLst/>
          </a:prstGeom>
          <a:effectLst/>
        </p:spPr>
        <p:txBody>
          <a:bodyPr vert="horz" lIns="9000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ru-RU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Производство стрелочной продукции, изготовление нестандартного оборудования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+7 (</a:t>
            </a:r>
            <a:r>
              <a:rPr lang="en-US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34344</a:t>
            </a:r>
            <a:r>
              <a:rPr lang="ru-RU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) </a:t>
            </a:r>
            <a:r>
              <a:rPr lang="ru-RU" sz="1800" b="1" dirty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2</a:t>
            </a:r>
            <a:r>
              <a:rPr lang="ru-RU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-</a:t>
            </a:r>
            <a:r>
              <a:rPr lang="en-US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21</a:t>
            </a:r>
            <a:r>
              <a:rPr lang="ru-RU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-</a:t>
            </a:r>
            <a:r>
              <a:rPr lang="en-US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72</a:t>
            </a:r>
            <a:r>
              <a:rPr lang="ru-RU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, </a:t>
            </a:r>
            <a:r>
              <a:rPr lang="en-US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sale@tef.ru</a:t>
            </a:r>
            <a:endParaRPr lang="ru-RU" sz="1800" b="1" dirty="0">
              <a:solidFill>
                <a:srgbClr val="F5750B"/>
              </a:solidFill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5088" y="836712"/>
            <a:ext cx="8971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Оборудование для правки и гибки рельсовых деталей и крестовин</a:t>
            </a:r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470573"/>
            <a:ext cx="4114921" cy="3086191"/>
          </a:xfrm>
          <a:prstGeom prst="rect">
            <a:avLst/>
          </a:prstGeom>
        </p:spPr>
      </p:pic>
      <p:pic>
        <p:nvPicPr>
          <p:cNvPr id="18" name="Picture 2" descr="C:\Users\Admin\Desktop\Мои документы\Фото\IMG-5b02860addc9d2c3f1b3a11da3b4bfb5-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39" y="2445180"/>
            <a:ext cx="2490859" cy="313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96652" y="1233808"/>
            <a:ext cx="89506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Горизонтальные кривошипные прессы КБ1034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Вертикальный гидравлический пресс усилием 400 т.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Горизонтальный гидравлический пресс ПГ400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59683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9180512" cy="6885384"/>
          </a:xfrm>
          <a:prstGeom prst="rect">
            <a:avLst/>
          </a:prstGeom>
          <a:ln w="38100">
            <a:solidFill>
              <a:srgbClr val="00B050"/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11" name="Заголовок 8"/>
          <p:cNvSpPr txBox="1">
            <a:spLocks/>
          </p:cNvSpPr>
          <p:nvPr/>
        </p:nvSpPr>
        <p:spPr>
          <a:xfrm>
            <a:off x="-36512" y="-27384"/>
            <a:ext cx="9180512" cy="884616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anchor="ctr" anchorCtr="0">
            <a:noAutofit/>
          </a:bodyPr>
          <a:lstStyle>
            <a:defPPr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defPPr>
            <a:lvl1pPr algn="r" eaLnBrk="1" hangingPunct="1">
              <a:buNone/>
              <a:defRPr sz="4000">
                <a:solidFill>
                  <a:schemeClr val="tx1">
                    <a:alpha val="100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ru-RU" sz="3600" b="1" kern="0" dirty="0">
                <a:solidFill>
                  <a:srgbClr val="F57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Производственные мощности</a:t>
            </a:r>
            <a:endParaRPr lang="ru-RU" sz="3600" b="1" kern="0" dirty="0">
              <a:solidFill>
                <a:srgbClr val="F575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Объект 9"/>
          <p:cNvSpPr txBox="1">
            <a:spLocks/>
          </p:cNvSpPr>
          <p:nvPr/>
        </p:nvSpPr>
        <p:spPr>
          <a:xfrm>
            <a:off x="65088" y="5856064"/>
            <a:ext cx="3384376" cy="482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WWW.TEF.RU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4" name="Picture 2" descr="D:\Desktop\Логотип.jpg"/>
          <p:cNvPicPr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6632"/>
            <a:ext cx="642798" cy="64176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бъект 9"/>
          <p:cNvSpPr txBox="1">
            <a:spLocks/>
          </p:cNvSpPr>
          <p:nvPr/>
        </p:nvSpPr>
        <p:spPr>
          <a:xfrm>
            <a:off x="0" y="6169248"/>
            <a:ext cx="9144000" cy="644128"/>
          </a:xfrm>
          <a:prstGeom prst="rect">
            <a:avLst/>
          </a:prstGeom>
          <a:effectLst/>
        </p:spPr>
        <p:txBody>
          <a:bodyPr vert="horz" lIns="9000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ru-RU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Производство стрелочной продукции, изготовление нестандартного оборудования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+7 (</a:t>
            </a:r>
            <a:r>
              <a:rPr lang="en-US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34344</a:t>
            </a:r>
            <a:r>
              <a:rPr lang="ru-RU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) </a:t>
            </a:r>
            <a:r>
              <a:rPr lang="ru-RU" sz="1800" b="1" dirty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2</a:t>
            </a:r>
            <a:r>
              <a:rPr lang="ru-RU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-</a:t>
            </a:r>
            <a:r>
              <a:rPr lang="en-US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21</a:t>
            </a:r>
            <a:r>
              <a:rPr lang="ru-RU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-</a:t>
            </a:r>
            <a:r>
              <a:rPr lang="en-US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72</a:t>
            </a:r>
            <a:r>
              <a:rPr lang="ru-RU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, </a:t>
            </a:r>
            <a:r>
              <a:rPr lang="en-US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sale@tef.ru</a:t>
            </a:r>
            <a:endParaRPr lang="ru-RU" sz="1800" b="1" dirty="0">
              <a:solidFill>
                <a:srgbClr val="F5750B"/>
              </a:solidFill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5088" y="836712"/>
            <a:ext cx="8971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Сварочное производство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96652" y="1233808"/>
            <a:ext cx="8950696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err="1"/>
              <a:t>Газоэлектросварка</a:t>
            </a:r>
            <a:r>
              <a:rPr lang="ru-RU" sz="1600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Наплавочные работы под слоем флюса;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Сварка в среде углекислого газа;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Электродуговой ванный способ полуавтоматами в среде защитных газов;</a:t>
            </a:r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Наплавка железнодорожных крестовин.</a:t>
            </a:r>
          </a:p>
        </p:txBody>
      </p:sp>
      <p:pic>
        <p:nvPicPr>
          <p:cNvPr id="2052" name="Picture 4" descr="D:\Desktop\СЮДА\Клиентское мероприятие\Фото наплавка\IMG_149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60325"/>
            <a:ext cx="3465284" cy="259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Desktop\СЮДА\Клиентское мероприятие\Фото наплавка\IMG_20180622_09151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8"/>
          <a:stretch/>
        </p:blipFill>
        <p:spPr bwMode="auto">
          <a:xfrm>
            <a:off x="4386726" y="2644899"/>
            <a:ext cx="4391673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64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9180512" cy="6885384"/>
          </a:xfrm>
          <a:prstGeom prst="rect">
            <a:avLst/>
          </a:prstGeom>
          <a:ln w="38100">
            <a:solidFill>
              <a:srgbClr val="00B050"/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11" name="Заголовок 8"/>
          <p:cNvSpPr txBox="1">
            <a:spLocks/>
          </p:cNvSpPr>
          <p:nvPr/>
        </p:nvSpPr>
        <p:spPr>
          <a:xfrm>
            <a:off x="-36512" y="-27384"/>
            <a:ext cx="9180512" cy="884616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anchor="ctr" anchorCtr="0">
            <a:noAutofit/>
          </a:bodyPr>
          <a:lstStyle>
            <a:defPPr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defPPr>
            <a:lvl1pPr algn="r" eaLnBrk="1" hangingPunct="1">
              <a:buNone/>
              <a:defRPr sz="4000">
                <a:solidFill>
                  <a:schemeClr val="tx1">
                    <a:alpha val="100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sz="3600" b="1" kern="0" dirty="0" smtClean="0">
                <a:solidFill>
                  <a:srgbClr val="F57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ru-RU" sz="3600" b="1" kern="0" dirty="0" smtClean="0">
                <a:solidFill>
                  <a:srgbClr val="F57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Оснащение</a:t>
            </a:r>
            <a:endParaRPr lang="ru-RU" sz="3600" b="1" kern="0" dirty="0">
              <a:solidFill>
                <a:srgbClr val="F575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Объект 9"/>
          <p:cNvSpPr txBox="1">
            <a:spLocks/>
          </p:cNvSpPr>
          <p:nvPr/>
        </p:nvSpPr>
        <p:spPr>
          <a:xfrm>
            <a:off x="65088" y="5856064"/>
            <a:ext cx="3384376" cy="482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WWW.TEF.RU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4" name="Picture 2" descr="D:\Desktop\Логотип.jpg"/>
          <p:cNvPicPr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6632"/>
            <a:ext cx="642798" cy="64176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340913841"/>
              </p:ext>
            </p:extLst>
          </p:nvPr>
        </p:nvGraphicFramePr>
        <p:xfrm>
          <a:off x="467543" y="1484784"/>
          <a:ext cx="8414662" cy="4299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47624" y="838453"/>
            <a:ext cx="88888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727476"/>
                </a:solidFill>
              </a:rPr>
              <a:t>Производство оснащено широким спектром универсального оборудования для выполнения различных операций</a:t>
            </a:r>
          </a:p>
        </p:txBody>
      </p:sp>
      <p:sp>
        <p:nvSpPr>
          <p:cNvPr id="10" name="Объект 9"/>
          <p:cNvSpPr txBox="1">
            <a:spLocks/>
          </p:cNvSpPr>
          <p:nvPr/>
        </p:nvSpPr>
        <p:spPr>
          <a:xfrm>
            <a:off x="0" y="6169248"/>
            <a:ext cx="9144000" cy="644128"/>
          </a:xfrm>
          <a:prstGeom prst="rect">
            <a:avLst/>
          </a:prstGeom>
          <a:effectLst/>
        </p:spPr>
        <p:txBody>
          <a:bodyPr vert="horz" lIns="9000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ru-RU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Производство стрелочной продукции, изготовление нестандартного оборудования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+7 (</a:t>
            </a:r>
            <a:r>
              <a:rPr lang="en-US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34344</a:t>
            </a:r>
            <a:r>
              <a:rPr lang="ru-RU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) </a:t>
            </a:r>
            <a:r>
              <a:rPr lang="ru-RU" sz="1800" b="1" dirty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2</a:t>
            </a:r>
            <a:r>
              <a:rPr lang="ru-RU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-</a:t>
            </a:r>
            <a:r>
              <a:rPr lang="en-US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21</a:t>
            </a:r>
            <a:r>
              <a:rPr lang="ru-RU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-</a:t>
            </a:r>
            <a:r>
              <a:rPr lang="en-US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72</a:t>
            </a:r>
            <a:r>
              <a:rPr lang="ru-RU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, </a:t>
            </a:r>
            <a:r>
              <a:rPr lang="en-US" sz="1800" b="1" dirty="0" smtClean="0">
                <a:solidFill>
                  <a:srgbClr val="F5750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sale@tef.ru</a:t>
            </a:r>
            <a:endParaRPr lang="ru-RU" sz="1800" b="1" dirty="0">
              <a:solidFill>
                <a:srgbClr val="F5750B"/>
              </a:solidFill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2978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P102030063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Office Colors">
      <a:dk1>
        <a:sysClr val="windowText" lastClr="000000"/>
      </a:dk1>
      <a:lt1>
        <a:sysClr val="window" lastClr="FFFFFF"/>
      </a:lt1>
      <a:dk2>
        <a:srgbClr val="1F497D"/>
      </a:dk2>
      <a:lt2>
        <a:srgbClr val="FAF3E8"/>
      </a:lt2>
      <a:accent1>
        <a:srgbClr val="5C83B4"/>
      </a:accent1>
      <a:accent2>
        <a:srgbClr val="C0504D"/>
      </a:accent2>
      <a:accent3>
        <a:srgbClr val="9DBB61"/>
      </a:accent3>
      <a:accent4>
        <a:srgbClr val="8066A0"/>
      </a:accent4>
      <a:accent5>
        <a:srgbClr val="4BACC6"/>
      </a:accent5>
      <a:accent6>
        <a:srgbClr val="F59D56"/>
      </a:accent6>
      <a:hlink>
        <a:srgbClr val="0000FF"/>
      </a:hlink>
      <a:folHlink>
        <a:srgbClr val="800080"/>
      </a:folHlink>
    </a:clrScheme>
    <a:fontScheme name="Office Fonts">
      <a:majorFont>
        <a:latin typeface="Calibri"/>
        <a:ea typeface="MS PGothic"/>
        <a:cs typeface=""/>
      </a:majorFont>
      <a:minorFont>
        <a:latin typeface="Calibri"/>
        <a:ea typeface="MS PGothic"/>
        <a:cs typeface="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Office Colors">
      <a:dk1>
        <a:sysClr val="windowText" lastClr="000000"/>
      </a:dk1>
      <a:lt1>
        <a:sysClr val="window" lastClr="FFFFFF"/>
      </a:lt1>
      <a:dk2>
        <a:srgbClr val="1F497D"/>
      </a:dk2>
      <a:lt2>
        <a:srgbClr val="FAF3E8"/>
      </a:lt2>
      <a:accent1>
        <a:srgbClr val="5C83B4"/>
      </a:accent1>
      <a:accent2>
        <a:srgbClr val="C0504D"/>
      </a:accent2>
      <a:accent3>
        <a:srgbClr val="9DBB61"/>
      </a:accent3>
      <a:accent4>
        <a:srgbClr val="8066A0"/>
      </a:accent4>
      <a:accent5>
        <a:srgbClr val="4BACC6"/>
      </a:accent5>
      <a:accent6>
        <a:srgbClr val="F59D56"/>
      </a:accent6>
      <a:hlink>
        <a:srgbClr val="0000FF"/>
      </a:hlink>
      <a:folHlink>
        <a:srgbClr val="800080"/>
      </a:folHlink>
    </a:clrScheme>
    <a:fontScheme name="Office Fonts">
      <a:majorFont>
        <a:latin typeface="Calibri"/>
        <a:ea typeface="MS PGothic"/>
        <a:cs typeface=""/>
      </a:majorFont>
      <a:minorFont>
        <a:latin typeface="Calibri"/>
        <a:ea typeface="MS PGothic"/>
        <a:cs typeface="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A16154E-A0DF-4D27-AFD4-D3380C43446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TP102030063_template</Template>
  <TotalTime>0</TotalTime>
  <Words>831</Words>
  <Application>Microsoft Office PowerPoint</Application>
  <PresentationFormat>Экран (4:3)</PresentationFormat>
  <Paragraphs>139</Paragraphs>
  <Slides>13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TP102030063_template</vt:lpstr>
      <vt:lpstr>Презентация PowerPoint</vt:lpstr>
      <vt:lpstr>       Производство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2014-02-17T05:33:17Z</dcterms:created>
  <dcterms:modified xsi:type="dcterms:W3CDTF">2018-11-23T05:45:20Z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TC020300649991</vt:lpwstr>
  </property>
</Properties>
</file>